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935cb93da24b57" /><Relationship Type="http://schemas.openxmlformats.org/officeDocument/2006/relationships/extended-properties" Target="/docProps/app.xml" Id="Rb7310c88a2014c0d" /><Relationship Type="http://schemas.openxmlformats.org/officeDocument/2006/relationships/officeDocument" Target="/ppt/presentation.xml" Id="R7eda601bdd6743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2e8a1d13d954018"/>
  </p:sldMasterIdLst>
  <p:notesMasterIdLst>
    <p:notesMasterId xmlns:r="http://schemas.openxmlformats.org/officeDocument/2006/relationships" r:id="R412194333a6549ac"/>
  </p:notesMasterIdLst>
  <p:sldIdLst>
    <p:sldId xmlns:r="http://schemas.openxmlformats.org/officeDocument/2006/relationships" id="256" r:id="R560b52cd067e4f4a"/>
    <p:sldId xmlns:r="http://schemas.openxmlformats.org/officeDocument/2006/relationships" id="257" r:id="R00f685d32da1498c"/>
    <p:sldId xmlns:r="http://schemas.openxmlformats.org/officeDocument/2006/relationships" id="258" r:id="R34b84304f1b443c6"/>
    <p:sldId xmlns:r="http://schemas.openxmlformats.org/officeDocument/2006/relationships" id="259" r:id="R3e5972a3f7154068"/>
    <p:sldId xmlns:r="http://schemas.openxmlformats.org/officeDocument/2006/relationships" id="260" r:id="R913b46bb643b4b24"/>
    <p:sldId xmlns:r="http://schemas.openxmlformats.org/officeDocument/2006/relationships" id="261" r:id="Ra6b74607fb154c58"/>
    <p:sldId xmlns:r="http://schemas.openxmlformats.org/officeDocument/2006/relationships" id="262" r:id="R13fc2ae1b8da4520"/>
    <p:sldId xmlns:r="http://schemas.openxmlformats.org/officeDocument/2006/relationships" id="263" r:id="Rabd25a5c00e14cc3"/>
    <p:sldId xmlns:r="http://schemas.openxmlformats.org/officeDocument/2006/relationships" id="264" r:id="R04408df1dc86472c"/>
    <p:sldId xmlns:r="http://schemas.openxmlformats.org/officeDocument/2006/relationships" id="265" r:id="R281853e60b384da8"/>
    <p:sldId xmlns:r="http://schemas.openxmlformats.org/officeDocument/2006/relationships" id="266" r:id="R8cc6b8c6982d4592"/>
    <p:sldId xmlns:r="http://schemas.openxmlformats.org/officeDocument/2006/relationships" id="267" r:id="R1f5be9a85c0d402f"/>
    <p:sldId xmlns:r="http://schemas.openxmlformats.org/officeDocument/2006/relationships" id="268" r:id="Rd25c7934e0724bca"/>
    <p:sldId xmlns:r="http://schemas.openxmlformats.org/officeDocument/2006/relationships" id="269" r:id="R22c895bcf6344f0e"/>
    <p:sldId xmlns:r="http://schemas.openxmlformats.org/officeDocument/2006/relationships" id="270" r:id="R4b823c3f892e4920"/>
    <p:sldId xmlns:r="http://schemas.openxmlformats.org/officeDocument/2006/relationships" id="271" r:id="R53b438ae7b5049ba"/>
    <p:sldId xmlns:r="http://schemas.openxmlformats.org/officeDocument/2006/relationships" id="272" r:id="Rb154932c51654fb3"/>
    <p:sldId xmlns:r="http://schemas.openxmlformats.org/officeDocument/2006/relationships" id="273" r:id="Raa827e8892224af0"/>
    <p:sldId xmlns:r="http://schemas.openxmlformats.org/officeDocument/2006/relationships" id="274" r:id="R1afe07ab3e414c45"/>
    <p:sldId xmlns:r="http://schemas.openxmlformats.org/officeDocument/2006/relationships" id="275" r:id="R94115259cf6f4071"/>
    <p:sldId xmlns:r="http://schemas.openxmlformats.org/officeDocument/2006/relationships" id="276" r:id="R187d3fbac9b844eb"/>
    <p:sldId xmlns:r="http://schemas.openxmlformats.org/officeDocument/2006/relationships" id="277" r:id="R4dcf21d0a7c144df"/>
    <p:sldId xmlns:r="http://schemas.openxmlformats.org/officeDocument/2006/relationships" id="278" r:id="R4388fe64b4504c8a"/>
    <p:sldId xmlns:r="http://schemas.openxmlformats.org/officeDocument/2006/relationships" id="279" r:id="R54d5307ce0c646e6"/>
    <p:sldId xmlns:r="http://schemas.openxmlformats.org/officeDocument/2006/relationships" id="280" r:id="R97201030919b4285"/>
    <p:sldId xmlns:r="http://schemas.openxmlformats.org/officeDocument/2006/relationships" id="281" r:id="Rbc5636b658c04a86"/>
    <p:sldId xmlns:r="http://schemas.openxmlformats.org/officeDocument/2006/relationships" id="282" r:id="R28e2c0d71c6b4ef9"/>
    <p:sldId xmlns:r="http://schemas.openxmlformats.org/officeDocument/2006/relationships" id="283" r:id="R8b27bc966e8d465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aae03741a74709" /><Relationship Type="http://schemas.openxmlformats.org/officeDocument/2006/relationships/slideMaster" Target="/ppt/slideMasters/slideMaster1.xml" Id="Re2e8a1d13d954018" /><Relationship Type="http://schemas.openxmlformats.org/officeDocument/2006/relationships/notesMaster" Target="/ppt/notesMasters/notesMaster1.xml" Id="R412194333a6549ac" /><Relationship Type="http://schemas.openxmlformats.org/officeDocument/2006/relationships/presProps" Target="/ppt/presProps.xml" Id="R9d2d60667f7e414c" /><Relationship Type="http://schemas.openxmlformats.org/officeDocument/2006/relationships/tableStyles" Target="/ppt/tableStyles.xml" Id="Raacf9dde408c4448" /><Relationship Type="http://schemas.openxmlformats.org/officeDocument/2006/relationships/slide" Target="/ppt/slides/slide1.xml" Id="R560b52cd067e4f4a" /><Relationship Type="http://schemas.openxmlformats.org/officeDocument/2006/relationships/slide" Target="/ppt/slides/slide2.xml" Id="R00f685d32da1498c" /><Relationship Type="http://schemas.openxmlformats.org/officeDocument/2006/relationships/slide" Target="/ppt/slides/slide3.xml" Id="R34b84304f1b443c6" /><Relationship Type="http://schemas.openxmlformats.org/officeDocument/2006/relationships/slide" Target="/ppt/slides/slide4.xml" Id="R3e5972a3f7154068" /><Relationship Type="http://schemas.openxmlformats.org/officeDocument/2006/relationships/slide" Target="/ppt/slides/slide5.xml" Id="R913b46bb643b4b24" /><Relationship Type="http://schemas.openxmlformats.org/officeDocument/2006/relationships/slide" Target="/ppt/slides/slide6.xml" Id="Ra6b74607fb154c58" /><Relationship Type="http://schemas.openxmlformats.org/officeDocument/2006/relationships/slide" Target="/ppt/slides/slide7.xml" Id="R13fc2ae1b8da4520" /><Relationship Type="http://schemas.openxmlformats.org/officeDocument/2006/relationships/slide" Target="/ppt/slides/slide8.xml" Id="Rabd25a5c00e14cc3" /><Relationship Type="http://schemas.openxmlformats.org/officeDocument/2006/relationships/slide" Target="/ppt/slides/slide9.xml" Id="R04408df1dc86472c" /><Relationship Type="http://schemas.openxmlformats.org/officeDocument/2006/relationships/slide" Target="/ppt/slides/slide10.xml" Id="R281853e60b384da8" /><Relationship Type="http://schemas.openxmlformats.org/officeDocument/2006/relationships/slide" Target="/ppt/slides/slide11.xml" Id="R8cc6b8c6982d4592" /><Relationship Type="http://schemas.openxmlformats.org/officeDocument/2006/relationships/slide" Target="/ppt/slides/slide12.xml" Id="R1f5be9a85c0d402f" /><Relationship Type="http://schemas.openxmlformats.org/officeDocument/2006/relationships/slide" Target="/ppt/slides/slide13.xml" Id="Rd25c7934e0724bca" /><Relationship Type="http://schemas.openxmlformats.org/officeDocument/2006/relationships/slide" Target="/ppt/slides/slide14.xml" Id="R22c895bcf6344f0e" /><Relationship Type="http://schemas.openxmlformats.org/officeDocument/2006/relationships/slide" Target="/ppt/slides/slide15.xml" Id="R4b823c3f892e4920" /><Relationship Type="http://schemas.openxmlformats.org/officeDocument/2006/relationships/slide" Target="/ppt/slides/slide16.xml" Id="R53b438ae7b5049ba" /><Relationship Type="http://schemas.openxmlformats.org/officeDocument/2006/relationships/slide" Target="/ppt/slides/slide17.xml" Id="Rb154932c51654fb3" /><Relationship Type="http://schemas.openxmlformats.org/officeDocument/2006/relationships/slide" Target="/ppt/slides/slide18.xml" Id="Raa827e8892224af0" /><Relationship Type="http://schemas.openxmlformats.org/officeDocument/2006/relationships/slide" Target="/ppt/slides/slide19.xml" Id="R1afe07ab3e414c45" /><Relationship Type="http://schemas.openxmlformats.org/officeDocument/2006/relationships/slide" Target="/ppt/slides/slide20.xml" Id="R94115259cf6f4071" /><Relationship Type="http://schemas.openxmlformats.org/officeDocument/2006/relationships/slide" Target="/ppt/slides/slide21.xml" Id="R187d3fbac9b844eb" /><Relationship Type="http://schemas.openxmlformats.org/officeDocument/2006/relationships/slide" Target="/ppt/slides/slide22.xml" Id="R4dcf21d0a7c144df" /><Relationship Type="http://schemas.openxmlformats.org/officeDocument/2006/relationships/slide" Target="/ppt/slides/slide23.xml" Id="R4388fe64b4504c8a" /><Relationship Type="http://schemas.openxmlformats.org/officeDocument/2006/relationships/slide" Target="/ppt/slides/slide24.xml" Id="R54d5307ce0c646e6" /><Relationship Type="http://schemas.openxmlformats.org/officeDocument/2006/relationships/slide" Target="/ppt/slides/slide25.xml" Id="R97201030919b4285" /><Relationship Type="http://schemas.openxmlformats.org/officeDocument/2006/relationships/slide" Target="/ppt/slides/slide26.xml" Id="Rbc5636b658c04a86" /><Relationship Type="http://schemas.openxmlformats.org/officeDocument/2006/relationships/slide" Target="/ppt/slides/slide27.xml" Id="R28e2c0d71c6b4ef9" /><Relationship Type="http://schemas.openxmlformats.org/officeDocument/2006/relationships/slide" Target="/ppt/slides/slide28.xml" Id="R8b27bc966e8d46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f347fa05004d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08158befb04140" /><Relationship Type="http://schemas.openxmlformats.org/officeDocument/2006/relationships/notesMaster" Target="/ppt/notesMasters/notesMaster1.xml" Id="R21a42047953540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fa9e3c391a4c99" /><Relationship Type="http://schemas.openxmlformats.org/officeDocument/2006/relationships/notesMaster" Target="/ppt/notesMasters/notesMaster1.xml" Id="Rdcec14968e114da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7ef45e586645ab" /><Relationship Type="http://schemas.openxmlformats.org/officeDocument/2006/relationships/notesMaster" Target="/ppt/notesMasters/notesMaster1.xml" Id="Ref446f5ac8fe4d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b1fd451c53a4258" /><Relationship Type="http://schemas.openxmlformats.org/officeDocument/2006/relationships/notesMaster" Target="/ppt/notesMasters/notesMaster1.xml" Id="R0d61a51e267d425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5a219edae245af" /><Relationship Type="http://schemas.openxmlformats.org/officeDocument/2006/relationships/notesMaster" Target="/ppt/notesMasters/notesMaster1.xml" Id="R0057343d3126449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b0587098dc4773" /><Relationship Type="http://schemas.openxmlformats.org/officeDocument/2006/relationships/notesMaster" Target="/ppt/notesMasters/notesMaster1.xml" Id="Rc323830f8655498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5a66d2f9344bd8" /><Relationship Type="http://schemas.openxmlformats.org/officeDocument/2006/relationships/notesMaster" Target="/ppt/notesMasters/notesMaster1.xml" Id="Rab2b041fe44e44b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5d46ceb2b84ad8" /><Relationship Type="http://schemas.openxmlformats.org/officeDocument/2006/relationships/notesMaster" Target="/ppt/notesMasters/notesMaster1.xml" Id="R3bb15504810742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2db8149a2e2451e" /><Relationship Type="http://schemas.openxmlformats.org/officeDocument/2006/relationships/notesMaster" Target="/ppt/notesMasters/notesMaster1.xml" Id="Rc2b8c13ce01140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285a4e84c6a435b" /><Relationship Type="http://schemas.openxmlformats.org/officeDocument/2006/relationships/notesMaster" Target="/ppt/notesMasters/notesMaster1.xml" Id="R01909300ed6942c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1fdea3de054352" /><Relationship Type="http://schemas.openxmlformats.org/officeDocument/2006/relationships/notesMaster" Target="/ppt/notesMasters/notesMaster1.xml" Id="R3ed35a88a6f44df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31f8787e6fd47e8" /><Relationship Type="http://schemas.openxmlformats.org/officeDocument/2006/relationships/notesMaster" Target="/ppt/notesMasters/notesMaster1.xml" Id="R0f0394266d9544f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21a1cb3c8d04e4c" /><Relationship Type="http://schemas.openxmlformats.org/officeDocument/2006/relationships/notesMaster" Target="/ppt/notesMasters/notesMaster1.xml" Id="R564c0515eee9401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aa11b3c929e40ae" /><Relationship Type="http://schemas.openxmlformats.org/officeDocument/2006/relationships/notesMaster" Target="/ppt/notesMasters/notesMaster1.xml" Id="R746d897b3e584f4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1b220ae9a0a48bb" /><Relationship Type="http://schemas.openxmlformats.org/officeDocument/2006/relationships/notesMaster" Target="/ppt/notesMasters/notesMaster1.xml" Id="Rdcdb7d99443f4ae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b8eb6a484fa4074" /><Relationship Type="http://schemas.openxmlformats.org/officeDocument/2006/relationships/notesMaster" Target="/ppt/notesMasters/notesMaster1.xml" Id="R2f44abd6e9d34bc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a5116cdbe01404f" /><Relationship Type="http://schemas.openxmlformats.org/officeDocument/2006/relationships/notesMaster" Target="/ppt/notesMasters/notesMaster1.xml" Id="Rc29572edc063407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fd964ef0eb74502" /><Relationship Type="http://schemas.openxmlformats.org/officeDocument/2006/relationships/notesMaster" Target="/ppt/notesMasters/notesMaster1.xml" Id="Rcd04bfb3759e4e3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23b93329e124016" /><Relationship Type="http://schemas.openxmlformats.org/officeDocument/2006/relationships/notesMaster" Target="/ppt/notesMasters/notesMaster1.xml" Id="R0fb860ba6dca4b6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f88159324a8466b" /><Relationship Type="http://schemas.openxmlformats.org/officeDocument/2006/relationships/notesMaster" Target="/ppt/notesMasters/notesMaster1.xml" Id="Rf49735b9f0a34a5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140b1a6a40f4afd" /><Relationship Type="http://schemas.openxmlformats.org/officeDocument/2006/relationships/notesMaster" Target="/ppt/notesMasters/notesMaster1.xml" Id="Rff47a7d5afe84a0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22042c07bab4696" /><Relationship Type="http://schemas.openxmlformats.org/officeDocument/2006/relationships/notesMaster" Target="/ppt/notesMasters/notesMaster1.xml" Id="Rccf598abfdb549b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d747c10b3774c76" /><Relationship Type="http://schemas.openxmlformats.org/officeDocument/2006/relationships/notesMaster" Target="/ppt/notesMasters/notesMaster1.xml" Id="R84bf0be8d62042a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54ac290f3654adb" /><Relationship Type="http://schemas.openxmlformats.org/officeDocument/2006/relationships/notesMaster" Target="/ppt/notesMasters/notesMaster1.xml" Id="R91b167cee4fe4f4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ada2fc1d99d4cce" /><Relationship Type="http://schemas.openxmlformats.org/officeDocument/2006/relationships/notesMaster" Target="/ppt/notesMasters/notesMaster1.xml" Id="Re7aa77657863469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5aa556221c94366" /><Relationship Type="http://schemas.openxmlformats.org/officeDocument/2006/relationships/notesMaster" Target="/ppt/notesMasters/notesMaster1.xml" Id="R83390bdc9fad430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0e8d02371f3497c" /><Relationship Type="http://schemas.openxmlformats.org/officeDocument/2006/relationships/notesMaster" Target="/ppt/notesMasters/notesMaster1.xml" Id="Ra4bed35fadd1445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df79614c6104857" /><Relationship Type="http://schemas.openxmlformats.org/officeDocument/2006/relationships/notesMaster" Target="/ppt/notesMasters/notesMaster1.xml" Id="R191107f44d4b4f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89b66500e34d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6be85e2d9144bbb" /><Relationship Type="http://schemas.openxmlformats.org/officeDocument/2006/relationships/slideLayout" Target="/ppt/slideLayouts/slideLayout1.xml" Id="R5eb7f7c279af4b9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b7f7c279af4b9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1682be627463b" /><Relationship Type="http://schemas.openxmlformats.org/officeDocument/2006/relationships/notesSlide" Target="/ppt/notesSlides/notesSlide1.xml" Id="R8b4fbf57b85448d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5b047b6e694cf7" /><Relationship Type="http://schemas.openxmlformats.org/officeDocument/2006/relationships/notesSlide" Target="/ppt/notesSlides/notesSlide2.xml" Id="Rd76da812cd564f9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734a2ec82d4431" /><Relationship Type="http://schemas.openxmlformats.org/officeDocument/2006/relationships/notesSlide" Target="/ppt/notesSlides/notesSlide3.xml" Id="R991ef63bc0c144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e7dafe8eff4cc1" /><Relationship Type="http://schemas.openxmlformats.org/officeDocument/2006/relationships/image" Target="/ppt/media/image.jpeg" Id="R2fe2754729bb4cdb" /><Relationship Type="http://schemas.openxmlformats.org/officeDocument/2006/relationships/notesSlide" Target="/ppt/notesSlides/notesSlide4.xml" Id="Rde9d1b330cf349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8c301fccc49a6" /><Relationship Type="http://schemas.openxmlformats.org/officeDocument/2006/relationships/notesSlide" Target="/ppt/notesSlides/notesSlide5.xml" Id="R4c120c46e38749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53523fc954ad0" /><Relationship Type="http://schemas.openxmlformats.org/officeDocument/2006/relationships/hyperlink" Target="https://www.erisian.com.au/bitcoin-core-dev/log-2025-12-04.html#l-494" TargetMode="External" Id="R58ff065b0dc3446d" /><Relationship Type="http://schemas.openxmlformats.org/officeDocument/2006/relationships/notesSlide" Target="/ppt/notesSlides/notesSlide6.xml" Id="R7088a3b7e1394b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40dbb496b8459c" /><Relationship Type="http://schemas.openxmlformats.org/officeDocument/2006/relationships/image" Target="/ppt/media/image.png" Id="R37d57d99926f4195" /><Relationship Type="http://schemas.openxmlformats.org/officeDocument/2006/relationships/image" Target="/ppt/media/image2.png" Id="R82ff6206ab09413f" /><Relationship Type="http://schemas.openxmlformats.org/officeDocument/2006/relationships/hyperlink" Target="https://mirror.b10c.me/bnoc-xyz/2026-04-02-steep-increase-in-inbound-connections-on-2026-03-31-at-00-12-utc-id108.html" TargetMode="External" Id="Recba29132e5e42c5" /><Relationship Type="http://schemas.openxmlformats.org/officeDocument/2006/relationships/notesSlide" Target="/ppt/notesSlides/notesSlide7.xml" Id="R93f4899e0fb641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c39e3908f94789" /><Relationship Type="http://schemas.openxmlformats.org/officeDocument/2006/relationships/image" Target="/ppt/media/image3.png" Id="R51502e2eddcd4420" /><Relationship Type="http://schemas.openxmlformats.org/officeDocument/2006/relationships/hyperlink" Target="https://bitprojects.io" TargetMode="External" Id="Rfd02d917748a4673" /><Relationship Type="http://schemas.openxmlformats.org/officeDocument/2006/relationships/notesSlide" Target="/ppt/notesSlides/notesSlide8.xml" Id="R16a6c67e00a6491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ecfcec915b47a5" /><Relationship Type="http://schemas.openxmlformats.org/officeDocument/2006/relationships/image" Target="/ppt/media/image2.jpeg" Id="Rbbe614dad5c047db" /><Relationship Type="http://schemas.openxmlformats.org/officeDocument/2006/relationships/notesSlide" Target="/ppt/notesSlides/notesSlide9.xml" Id="R494f6fef9b9847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e298d821674a55" /><Relationship Type="http://schemas.openxmlformats.org/officeDocument/2006/relationships/image" Target="/ppt/media/image3.jpeg" Id="Ra8f70759882b4bad" /><Relationship Type="http://schemas.openxmlformats.org/officeDocument/2006/relationships/notesSlide" Target="/ppt/notesSlides/notesSlide10.xml" Id="R40e69785c48545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fa533ddf6c47a1" /><Relationship Type="http://schemas.openxmlformats.org/officeDocument/2006/relationships/image" Target="/ppt/media/image4.jpeg" Id="R9909893ebf334874" /><Relationship Type="http://schemas.openxmlformats.org/officeDocument/2006/relationships/notesSlide" Target="/ppt/notesSlides/notesSlide11.xml" Id="Rddba397a67ba4d5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c7c5dab721484c" /><Relationship Type="http://schemas.openxmlformats.org/officeDocument/2006/relationships/image" Target="/ppt/media/image4.png" Id="R658c28ef685c4eb5" /><Relationship Type="http://schemas.openxmlformats.org/officeDocument/2006/relationships/notesSlide" Target="/ppt/notesSlides/notesSlide12.xml" Id="R106b418779c24b6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9d55fedba54e06" /><Relationship Type="http://schemas.openxmlformats.org/officeDocument/2006/relationships/image" Target="/ppt/media/image5.png" Id="Rff933db6135d4f85" /><Relationship Type="http://schemas.openxmlformats.org/officeDocument/2006/relationships/notesSlide" Target="/ppt/notesSlides/notesSlide13.xml" Id="R7110ef5d96c3417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9ecdb93aa14451" /><Relationship Type="http://schemas.openxmlformats.org/officeDocument/2006/relationships/image" Target="/ppt/media/image6.png" Id="R0ce5b78c9bba4c52" /><Relationship Type="http://schemas.openxmlformats.org/officeDocument/2006/relationships/notesSlide" Target="/ppt/notesSlides/notesSlide14.xml" Id="Rd84cd6d7e588487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6afebb20ea4260" /><Relationship Type="http://schemas.openxmlformats.org/officeDocument/2006/relationships/image" Target="/ppt/media/image7.png" Id="R8e143047e3fb4da6" /><Relationship Type="http://schemas.openxmlformats.org/officeDocument/2006/relationships/notesSlide" Target="/ppt/notesSlides/notesSlide15.xml" Id="R201c990b6fe34ad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6cf4b719e6485a" /><Relationship Type="http://schemas.openxmlformats.org/officeDocument/2006/relationships/image" Target="/ppt/media/image8.png" Id="R7f8ff35b617546b3" /><Relationship Type="http://schemas.openxmlformats.org/officeDocument/2006/relationships/notesSlide" Target="/ppt/notesSlides/notesSlide16.xml" Id="Rc64072946d88427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6954c79b304757" /><Relationship Type="http://schemas.openxmlformats.org/officeDocument/2006/relationships/image" Target="/ppt/media/image9.png" Id="R48b308ec02484bd5" /><Relationship Type="http://schemas.openxmlformats.org/officeDocument/2006/relationships/notesSlide" Target="/ppt/notesSlides/notesSlide17.xml" Id="Rc1f984e10f73437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ffee5a9a054202" /><Relationship Type="http://schemas.openxmlformats.org/officeDocument/2006/relationships/image" Target="/ppt/media/image10.png" Id="R73cd509415af4e6d" /><Relationship Type="http://schemas.openxmlformats.org/officeDocument/2006/relationships/notesSlide" Target="/ppt/notesSlides/notesSlide18.xml" Id="R8ced8ad30fdb4f2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d0086dd1964722" /><Relationship Type="http://schemas.openxmlformats.org/officeDocument/2006/relationships/image" Target="/ppt/media/image11.png" Id="R61de648f757943b3" /><Relationship Type="http://schemas.openxmlformats.org/officeDocument/2006/relationships/notesSlide" Target="/ppt/notesSlides/notesSlide19.xml" Id="R707c45bfe0794fe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b5fdaa06534aaa" /><Relationship Type="http://schemas.openxmlformats.org/officeDocument/2006/relationships/image" Target="/ppt/media/image12.png" Id="R0c099ead840648f3" /><Relationship Type="http://schemas.openxmlformats.org/officeDocument/2006/relationships/notesSlide" Target="/ppt/notesSlides/notesSlide20.xml" Id="Rece5e3619f2142d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8421d46917449f" /><Relationship Type="http://schemas.openxmlformats.org/officeDocument/2006/relationships/image" Target="/ppt/media/image13.png" Id="R590a67f6adbc40ca" /><Relationship Type="http://schemas.openxmlformats.org/officeDocument/2006/relationships/notesSlide" Target="/ppt/notesSlides/notesSlide21.xml" Id="R50282d71b330435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9df532b9b24f1d" /><Relationship Type="http://schemas.openxmlformats.org/officeDocument/2006/relationships/image" Target="/ppt/media/image14.png" Id="R2e667b216c744552" /><Relationship Type="http://schemas.openxmlformats.org/officeDocument/2006/relationships/notesSlide" Target="/ppt/notesSlides/notesSlide22.xml" Id="Rec79070164f641d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202cba5814095" /><Relationship Type="http://schemas.openxmlformats.org/officeDocument/2006/relationships/image" Target="/ppt/media/image15.png" Id="R91559d3cf8f84389" /><Relationship Type="http://schemas.openxmlformats.org/officeDocument/2006/relationships/notesSlide" Target="/ppt/notesSlides/notesSlide23.xml" Id="R2bb7dfb9c493473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4edd54c234505" /><Relationship Type="http://schemas.openxmlformats.org/officeDocument/2006/relationships/image" Target="/ppt/media/image16.png" Id="R43bf539be57d459e" /><Relationship Type="http://schemas.openxmlformats.org/officeDocument/2006/relationships/notesSlide" Target="/ppt/notesSlides/notesSlide24.xml" Id="Rbeacc31dedb14a2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6066ca5304676" /><Relationship Type="http://schemas.openxmlformats.org/officeDocument/2006/relationships/image" Target="/ppt/media/image17.png" Id="R04d72eb36ffa4d0d" /><Relationship Type="http://schemas.openxmlformats.org/officeDocument/2006/relationships/notesSlide" Target="/ppt/notesSlides/notesSlide25.xml" Id="Re208723004f04ae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33adecc35497b" /><Relationship Type="http://schemas.openxmlformats.org/officeDocument/2006/relationships/image" Target="/ppt/media/image18.png" Id="Re957b6c98b634726" /><Relationship Type="http://schemas.openxmlformats.org/officeDocument/2006/relationships/notesSlide" Target="/ppt/notesSlides/notesSlide26.xml" Id="R0e2470b11b49426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470271102d481d" /><Relationship Type="http://schemas.openxmlformats.org/officeDocument/2006/relationships/image" Target="/ppt/media/image19.png" Id="Rdafbbf4ecd5b46aa" /><Relationship Type="http://schemas.openxmlformats.org/officeDocument/2006/relationships/notesSlide" Target="/ppt/notesSlides/notesSlide27.xml" Id="R2f9d9c7b04c54ff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83a47dd91f4a81" /><Relationship Type="http://schemas.openxmlformats.org/officeDocument/2006/relationships/image" Target="/ppt/media/image20.png" Id="Rd5700437870947e4" /><Relationship Type="http://schemas.openxmlformats.org/officeDocument/2006/relationships/notesSlide" Target="/ppt/notesSlides/notesSlide28.xml" Id="R13cf5afcbd14476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55" name="textbox-1">
            <a:extLst xmlns:a="http://schemas.openxmlformats.org/drawingml/2006/main">
              <a:ext uri="{FF2B5EF4-FFF2-40B4-BE49-F238E27FC236}">
                <a16:creationId xmlns:a16="http://schemas.microsoft.com/office/drawing/2014/main" id="{DC1E0CD4-EF34-4280-9766-53FDF1685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  <p:sp>
        <p:nvSpPr>
          <p:cNvPr id="2" name="textbox-2">
            <a:extLst xmlns:a="http://schemas.openxmlformats.org/drawingml/2006/main">
              <a:ext uri="{FF2B5EF4-FFF2-40B4-BE49-F238E27FC236}">
                <a16:creationId xmlns:a16="http://schemas.microsoft.com/office/drawing/2014/main" id="{4963DAED-0C55-413B-9220-19183F79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01</a:t>
            </a:r>
          </a:p>
        </p:txBody>
      </p:sp>
      <p:sp>
        <p:nvSpPr>
          <p:cNvPr id="3" name="textbox-3">
            <a:extLst xmlns:a="http://schemas.openxmlformats.org/drawingml/2006/main">
              <a:ext uri="{FF2B5EF4-FFF2-40B4-BE49-F238E27FC236}">
                <a16:creationId xmlns:a16="http://schemas.microsoft.com/office/drawing/2014/main" id="{170BCCAF-7522-4348-AA76-9445C136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561975"/>
            <a:ext cx="72390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9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29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3,042</a:t>
            </a:r>
          </a:p>
        </p:txBody>
      </p:sp>
      <p:sp>
        <p:nvSpPr>
          <p:cNvPr id="4" name="textbox-4">
            <a:extLst xmlns:a="http://schemas.openxmlformats.org/drawingml/2006/main">
              <a:ext uri="{FF2B5EF4-FFF2-40B4-BE49-F238E27FC236}">
                <a16:creationId xmlns:a16="http://schemas.microsoft.com/office/drawing/2014/main" id="{FFF94355-AFEA-44F9-8618-731C5C61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43175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IPv4 Reachable Full Bitcoin Nodes</a:t>
            </a:r>
          </a:p>
        </p:txBody>
      </p:sp>
      <p:sp>
        <p:nvSpPr>
          <p:cNvPr id="5" name="endpoint-1">
            <a:extLst xmlns:a="http://schemas.openxmlformats.org/drawingml/2006/main">
              <a:ext uri="{FF2B5EF4-FFF2-40B4-BE49-F238E27FC236}">
                <a16:creationId xmlns:a16="http://schemas.microsoft.com/office/drawing/2014/main" id="{94F752E7-581A-4E3A-B9CF-2BBFD0C2B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endpoint-2">
            <a:extLst xmlns:a="http://schemas.openxmlformats.org/drawingml/2006/main">
              <a:ext uri="{FF2B5EF4-FFF2-40B4-BE49-F238E27FC236}">
                <a16:creationId xmlns:a16="http://schemas.microsoft.com/office/drawing/2014/main" id="{DB5A5DC6-669E-41B7-943E-F721C76C7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endpoint-3">
            <a:extLst xmlns:a="http://schemas.openxmlformats.org/drawingml/2006/main">
              <a:ext uri="{FF2B5EF4-FFF2-40B4-BE49-F238E27FC236}">
                <a16:creationId xmlns:a16="http://schemas.microsoft.com/office/drawing/2014/main" id="{46E5F24C-7C11-4081-AB72-4B316B1F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endpoint-4">
            <a:extLst xmlns:a="http://schemas.openxmlformats.org/drawingml/2006/main">
              <a:ext uri="{FF2B5EF4-FFF2-40B4-BE49-F238E27FC236}">
                <a16:creationId xmlns:a16="http://schemas.microsoft.com/office/drawing/2014/main" id="{BE3F90A4-3CE9-4AC5-AD49-BDEB9FC0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endpoint-5">
            <a:extLst xmlns:a="http://schemas.openxmlformats.org/drawingml/2006/main">
              <a:ext uri="{FF2B5EF4-FFF2-40B4-BE49-F238E27FC236}">
                <a16:creationId xmlns:a16="http://schemas.microsoft.com/office/drawing/2014/main" id="{E3CABFC7-11C4-4B47-B821-69F1F5FC7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endpoint-6">
            <a:extLst xmlns:a="http://schemas.openxmlformats.org/drawingml/2006/main">
              <a:ext uri="{FF2B5EF4-FFF2-40B4-BE49-F238E27FC236}">
                <a16:creationId xmlns:a16="http://schemas.microsoft.com/office/drawing/2014/main" id="{6A3F99CC-AF50-487F-83A6-24FEC222F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endpoint-7">
            <a:extLst xmlns:a="http://schemas.openxmlformats.org/drawingml/2006/main">
              <a:ext uri="{FF2B5EF4-FFF2-40B4-BE49-F238E27FC236}">
                <a16:creationId xmlns:a16="http://schemas.microsoft.com/office/drawing/2014/main" id="{B1AFCB96-19A0-465F-A0F0-4973A4B2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endpoint-8">
            <a:extLst xmlns:a="http://schemas.openxmlformats.org/drawingml/2006/main">
              <a:ext uri="{FF2B5EF4-FFF2-40B4-BE49-F238E27FC236}">
                <a16:creationId xmlns:a16="http://schemas.microsoft.com/office/drawing/2014/main" id="{9C949BCB-F60B-45B2-A30C-242F3C87D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endpoint-9">
            <a:extLst xmlns:a="http://schemas.openxmlformats.org/drawingml/2006/main">
              <a:ext uri="{FF2B5EF4-FFF2-40B4-BE49-F238E27FC236}">
                <a16:creationId xmlns:a16="http://schemas.microsoft.com/office/drawing/2014/main" id="{B63DDE40-50C4-4014-881C-060D7D644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endpoint-10">
            <a:extLst xmlns:a="http://schemas.openxmlformats.org/drawingml/2006/main">
              <a:ext uri="{FF2B5EF4-FFF2-40B4-BE49-F238E27FC236}">
                <a16:creationId xmlns:a16="http://schemas.microsoft.com/office/drawing/2014/main" id="{DD5B3AA6-A66A-4D1C-B3B9-11213AAA9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endpoint-11">
            <a:extLst xmlns:a="http://schemas.openxmlformats.org/drawingml/2006/main">
              <a:ext uri="{FF2B5EF4-FFF2-40B4-BE49-F238E27FC236}">
                <a16:creationId xmlns:a16="http://schemas.microsoft.com/office/drawing/2014/main" id="{23E284E9-EE92-4821-89B1-54A11F4F1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endpoint-12">
            <a:extLst xmlns:a="http://schemas.openxmlformats.org/drawingml/2006/main">
              <a:ext uri="{FF2B5EF4-FFF2-40B4-BE49-F238E27FC236}">
                <a16:creationId xmlns:a16="http://schemas.microsoft.com/office/drawing/2014/main" id="{8751067D-38AC-4CA0-B0E6-C99A86144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endpoint-13">
            <a:extLst xmlns:a="http://schemas.openxmlformats.org/drawingml/2006/main">
              <a:ext uri="{FF2B5EF4-FFF2-40B4-BE49-F238E27FC236}">
                <a16:creationId xmlns:a16="http://schemas.microsoft.com/office/drawing/2014/main" id="{962AF844-BE77-431F-BADC-4D5B9E55D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endpoint-14">
            <a:extLst xmlns:a="http://schemas.openxmlformats.org/drawingml/2006/main">
              <a:ext uri="{FF2B5EF4-FFF2-40B4-BE49-F238E27FC236}">
                <a16:creationId xmlns:a16="http://schemas.microsoft.com/office/drawing/2014/main" id="{FC327E93-B930-4919-82A8-A8D0EA543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endpoint-15">
            <a:extLst xmlns:a="http://schemas.openxmlformats.org/drawingml/2006/main">
              <a:ext uri="{FF2B5EF4-FFF2-40B4-BE49-F238E27FC236}">
                <a16:creationId xmlns:a16="http://schemas.microsoft.com/office/drawing/2014/main" id="{FF9C31A9-3B39-4790-9369-DB63DA8D2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endpoint-16">
            <a:extLst xmlns:a="http://schemas.openxmlformats.org/drawingml/2006/main">
              <a:ext uri="{FF2B5EF4-FFF2-40B4-BE49-F238E27FC236}">
                <a16:creationId xmlns:a16="http://schemas.microsoft.com/office/drawing/2014/main" id="{89E6A5DE-21D9-4DE5-92D9-4F7AAFCD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endpoint-17">
            <a:extLst xmlns:a="http://schemas.openxmlformats.org/drawingml/2006/main">
              <a:ext uri="{FF2B5EF4-FFF2-40B4-BE49-F238E27FC236}">
                <a16:creationId xmlns:a16="http://schemas.microsoft.com/office/drawing/2014/main" id="{AEF69E37-23BA-424E-85FB-EA088E07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endpoint-18">
            <a:extLst xmlns:a="http://schemas.openxmlformats.org/drawingml/2006/main">
              <a:ext uri="{FF2B5EF4-FFF2-40B4-BE49-F238E27FC236}">
                <a16:creationId xmlns:a16="http://schemas.microsoft.com/office/drawing/2014/main" id="{8118A826-AC52-4897-86A4-B565A0245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endpoint-19">
            <a:extLst xmlns:a="http://schemas.openxmlformats.org/drawingml/2006/main">
              <a:ext uri="{FF2B5EF4-FFF2-40B4-BE49-F238E27FC236}">
                <a16:creationId xmlns:a16="http://schemas.microsoft.com/office/drawing/2014/main" id="{7CEA11FD-18F0-41E6-9367-3A6FFCF47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endpoint-20">
            <a:extLst xmlns:a="http://schemas.openxmlformats.org/drawingml/2006/main">
              <a:ext uri="{FF2B5EF4-FFF2-40B4-BE49-F238E27FC236}">
                <a16:creationId xmlns:a16="http://schemas.microsoft.com/office/drawing/2014/main" id="{EC2252CA-E7A7-402B-8EED-2EB4DB04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endpoint-21">
            <a:extLst xmlns:a="http://schemas.openxmlformats.org/drawingml/2006/main">
              <a:ext uri="{FF2B5EF4-FFF2-40B4-BE49-F238E27FC236}">
                <a16:creationId xmlns:a16="http://schemas.microsoft.com/office/drawing/2014/main" id="{815E86F4-DA7C-44E5-B6E1-BB101A7C9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endpoint-22">
            <a:extLst xmlns:a="http://schemas.openxmlformats.org/drawingml/2006/main">
              <a:ext uri="{FF2B5EF4-FFF2-40B4-BE49-F238E27FC236}">
                <a16:creationId xmlns:a16="http://schemas.microsoft.com/office/drawing/2014/main" id="{77585C61-7219-438C-A36F-A5D31902E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endpoint-23">
            <a:extLst xmlns:a="http://schemas.openxmlformats.org/drawingml/2006/main">
              <a:ext uri="{FF2B5EF4-FFF2-40B4-BE49-F238E27FC236}">
                <a16:creationId xmlns:a16="http://schemas.microsoft.com/office/drawing/2014/main" id="{A02E43BD-0C2F-4E48-864B-77901BB85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endpoint-24">
            <a:extLst xmlns:a="http://schemas.openxmlformats.org/drawingml/2006/main">
              <a:ext uri="{FF2B5EF4-FFF2-40B4-BE49-F238E27FC236}">
                <a16:creationId xmlns:a16="http://schemas.microsoft.com/office/drawing/2014/main" id="{BB6BDB6E-1722-4192-861D-714F21355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endpoint-25">
            <a:extLst xmlns:a="http://schemas.openxmlformats.org/drawingml/2006/main">
              <a:ext uri="{FF2B5EF4-FFF2-40B4-BE49-F238E27FC236}">
                <a16:creationId xmlns:a16="http://schemas.microsoft.com/office/drawing/2014/main" id="{6852E516-250B-441F-B369-A22C9ADED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endpoint-26">
            <a:extLst xmlns:a="http://schemas.openxmlformats.org/drawingml/2006/main">
              <a:ext uri="{FF2B5EF4-FFF2-40B4-BE49-F238E27FC236}">
                <a16:creationId xmlns:a16="http://schemas.microsoft.com/office/drawing/2014/main" id="{86257DFC-5820-4D67-9DFB-CBBEC258F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endpoint-27">
            <a:extLst xmlns:a="http://schemas.openxmlformats.org/drawingml/2006/main">
              <a:ext uri="{FF2B5EF4-FFF2-40B4-BE49-F238E27FC236}">
                <a16:creationId xmlns:a16="http://schemas.microsoft.com/office/drawing/2014/main" id="{7B0E6F2A-3E00-4887-B86E-074EDE646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endpoint-28">
            <a:extLst xmlns:a="http://schemas.openxmlformats.org/drawingml/2006/main">
              <a:ext uri="{FF2B5EF4-FFF2-40B4-BE49-F238E27FC236}">
                <a16:creationId xmlns:a16="http://schemas.microsoft.com/office/drawing/2014/main" id="{3CB07D77-5BA5-4F5C-BBB9-5A9A0254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endpoint-29">
            <a:extLst xmlns:a="http://schemas.openxmlformats.org/drawingml/2006/main">
              <a:ext uri="{FF2B5EF4-FFF2-40B4-BE49-F238E27FC236}">
                <a16:creationId xmlns:a16="http://schemas.microsoft.com/office/drawing/2014/main" id="{8363A6FD-F6F9-46A5-B723-DCE7736B4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endpoint-30">
            <a:extLst xmlns:a="http://schemas.openxmlformats.org/drawingml/2006/main">
              <a:ext uri="{FF2B5EF4-FFF2-40B4-BE49-F238E27FC236}">
                <a16:creationId xmlns:a16="http://schemas.microsoft.com/office/drawing/2014/main" id="{AFB0B3B1-36FF-41ED-8019-61421F876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endpoint-31">
            <a:extLst xmlns:a="http://schemas.openxmlformats.org/drawingml/2006/main">
              <a:ext uri="{FF2B5EF4-FFF2-40B4-BE49-F238E27FC236}">
                <a16:creationId xmlns:a16="http://schemas.microsoft.com/office/drawing/2014/main" id="{87C0F6BB-0562-44D9-B810-2854408FD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endpoint-32">
            <a:extLst xmlns:a="http://schemas.openxmlformats.org/drawingml/2006/main">
              <a:ext uri="{FF2B5EF4-FFF2-40B4-BE49-F238E27FC236}">
                <a16:creationId xmlns:a16="http://schemas.microsoft.com/office/drawing/2014/main" id="{D6598197-90ED-489A-B511-A00B285D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endpoint-33">
            <a:extLst xmlns:a="http://schemas.openxmlformats.org/drawingml/2006/main">
              <a:ext uri="{FF2B5EF4-FFF2-40B4-BE49-F238E27FC236}">
                <a16:creationId xmlns:a16="http://schemas.microsoft.com/office/drawing/2014/main" id="{437BD498-D90E-44C3-A5E1-2120ECCF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endpoint-34">
            <a:extLst xmlns:a="http://schemas.openxmlformats.org/drawingml/2006/main">
              <a:ext uri="{FF2B5EF4-FFF2-40B4-BE49-F238E27FC236}">
                <a16:creationId xmlns:a16="http://schemas.microsoft.com/office/drawing/2014/main" id="{4BC15630-C461-488A-99E9-CC9BEEEB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endpoint-35">
            <a:extLst xmlns:a="http://schemas.openxmlformats.org/drawingml/2006/main">
              <a:ext uri="{FF2B5EF4-FFF2-40B4-BE49-F238E27FC236}">
                <a16:creationId xmlns:a16="http://schemas.microsoft.com/office/drawing/2014/main" id="{3EDD9544-9228-460C-BA56-7CEC8762D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endpoint-36">
            <a:extLst xmlns:a="http://schemas.openxmlformats.org/drawingml/2006/main">
              <a:ext uri="{FF2B5EF4-FFF2-40B4-BE49-F238E27FC236}">
                <a16:creationId xmlns:a16="http://schemas.microsoft.com/office/drawing/2014/main" id="{8D80514F-E6DC-468E-9C57-2432A48A8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endpoint-37">
            <a:extLst xmlns:a="http://schemas.openxmlformats.org/drawingml/2006/main">
              <a:ext uri="{FF2B5EF4-FFF2-40B4-BE49-F238E27FC236}">
                <a16:creationId xmlns:a16="http://schemas.microsoft.com/office/drawing/2014/main" id="{A2C60DA8-86BE-465B-AE17-E488A60ED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endpoint-38">
            <a:extLst xmlns:a="http://schemas.openxmlformats.org/drawingml/2006/main">
              <a:ext uri="{FF2B5EF4-FFF2-40B4-BE49-F238E27FC236}">
                <a16:creationId xmlns:a16="http://schemas.microsoft.com/office/drawing/2014/main" id="{CD922076-4F0A-4AFD-A0CF-DE970CAF0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endpoint-39">
            <a:extLst xmlns:a="http://schemas.openxmlformats.org/drawingml/2006/main">
              <a:ext uri="{FF2B5EF4-FFF2-40B4-BE49-F238E27FC236}">
                <a16:creationId xmlns:a16="http://schemas.microsoft.com/office/drawing/2014/main" id="{19D4DEC1-36C9-4419-A02E-EC873FB8C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endpoint-40">
            <a:extLst xmlns:a="http://schemas.openxmlformats.org/drawingml/2006/main">
              <a:ext uri="{FF2B5EF4-FFF2-40B4-BE49-F238E27FC236}">
                <a16:creationId xmlns:a16="http://schemas.microsoft.com/office/drawing/2014/main" id="{D32CD7D7-90F5-49F4-9443-C20BBF88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endpoint-41">
            <a:extLst xmlns:a="http://schemas.openxmlformats.org/drawingml/2006/main">
              <a:ext uri="{FF2B5EF4-FFF2-40B4-BE49-F238E27FC236}">
                <a16:creationId xmlns:a16="http://schemas.microsoft.com/office/drawing/2014/main" id="{5A874599-3E04-4428-940A-39119B08D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endpoint-42">
            <a:extLst xmlns:a="http://schemas.openxmlformats.org/drawingml/2006/main">
              <a:ext uri="{FF2B5EF4-FFF2-40B4-BE49-F238E27FC236}">
                <a16:creationId xmlns:a16="http://schemas.microsoft.com/office/drawing/2014/main" id="{4C739179-8942-4E91-8EC5-0250C248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endpoint-43">
            <a:extLst xmlns:a="http://schemas.openxmlformats.org/drawingml/2006/main">
              <a:ext uri="{FF2B5EF4-FFF2-40B4-BE49-F238E27FC236}">
                <a16:creationId xmlns:a16="http://schemas.microsoft.com/office/drawing/2014/main" id="{DB0237DD-6887-403C-B182-1281D2153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endpoint-44">
            <a:extLst xmlns:a="http://schemas.openxmlformats.org/drawingml/2006/main">
              <a:ext uri="{FF2B5EF4-FFF2-40B4-BE49-F238E27FC236}">
                <a16:creationId xmlns:a16="http://schemas.microsoft.com/office/drawing/2014/main" id="{A643F6A8-BE7D-4A62-86E7-37FBA0BB7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endpoint-45">
            <a:extLst xmlns:a="http://schemas.openxmlformats.org/drawingml/2006/main">
              <a:ext uri="{FF2B5EF4-FFF2-40B4-BE49-F238E27FC236}">
                <a16:creationId xmlns:a16="http://schemas.microsoft.com/office/drawing/2014/main" id="{7AE699B0-6B92-4FBD-BFC0-51D841EE1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endpoint-46">
            <a:extLst xmlns:a="http://schemas.openxmlformats.org/drawingml/2006/main">
              <a:ext uri="{FF2B5EF4-FFF2-40B4-BE49-F238E27FC236}">
                <a16:creationId xmlns:a16="http://schemas.microsoft.com/office/drawing/2014/main" id="{3BF5AA49-4312-48A1-ADCE-D8F991C2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endpoint-47">
            <a:extLst xmlns:a="http://schemas.openxmlformats.org/drawingml/2006/main">
              <a:ext uri="{FF2B5EF4-FFF2-40B4-BE49-F238E27FC236}">
                <a16:creationId xmlns:a16="http://schemas.microsoft.com/office/drawing/2014/main" id="{ACD4F5BD-E1BC-4B6C-943C-2468CDE51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endpoint-48">
            <a:extLst xmlns:a="http://schemas.openxmlformats.org/drawingml/2006/main">
              <a:ext uri="{FF2B5EF4-FFF2-40B4-BE49-F238E27FC236}">
                <a16:creationId xmlns:a16="http://schemas.microsoft.com/office/drawing/2014/main" id="{D60A06D1-FF9F-4B7A-87C8-82D0EFCBB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endpoint-49">
            <a:extLst xmlns:a="http://schemas.openxmlformats.org/drawingml/2006/main">
              <a:ext uri="{FF2B5EF4-FFF2-40B4-BE49-F238E27FC236}">
                <a16:creationId xmlns:a16="http://schemas.microsoft.com/office/drawing/2014/main" id="{9B7C3958-19CB-440D-936D-3091C6A2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endpoint-50">
            <a:extLst xmlns:a="http://schemas.openxmlformats.org/drawingml/2006/main">
              <a:ext uri="{FF2B5EF4-FFF2-40B4-BE49-F238E27FC236}">
                <a16:creationId xmlns:a16="http://schemas.microsoft.com/office/drawing/2014/main" id="{588C328A-A013-4163-AC7A-AEE6033B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endpoint-51">
            <a:extLst xmlns:a="http://schemas.openxmlformats.org/drawingml/2006/main">
              <a:ext uri="{FF2B5EF4-FFF2-40B4-BE49-F238E27FC236}">
                <a16:creationId xmlns:a16="http://schemas.microsoft.com/office/drawing/2014/main" id="{02D13B88-6568-4355-8CE6-85ACECF0B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endpoint-52">
            <a:extLst xmlns:a="http://schemas.openxmlformats.org/drawingml/2006/main">
              <a:ext uri="{FF2B5EF4-FFF2-40B4-BE49-F238E27FC236}">
                <a16:creationId xmlns:a16="http://schemas.microsoft.com/office/drawing/2014/main" id="{24955B28-EDCA-49F8-8EF3-21088F6C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endpoint-53">
            <a:extLst xmlns:a="http://schemas.openxmlformats.org/drawingml/2006/main">
              <a:ext uri="{FF2B5EF4-FFF2-40B4-BE49-F238E27FC236}">
                <a16:creationId xmlns:a16="http://schemas.microsoft.com/office/drawing/2014/main" id="{218B303E-3987-4E7E-A70D-AF5D56274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endpoint-54">
            <a:extLst xmlns:a="http://schemas.openxmlformats.org/drawingml/2006/main">
              <a:ext uri="{FF2B5EF4-FFF2-40B4-BE49-F238E27FC236}">
                <a16:creationId xmlns:a16="http://schemas.microsoft.com/office/drawing/2014/main" id="{D66ABB1F-720B-41E5-AC62-85744477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endpoint-55">
            <a:extLst xmlns:a="http://schemas.openxmlformats.org/drawingml/2006/main">
              <a:ext uri="{FF2B5EF4-FFF2-40B4-BE49-F238E27FC236}">
                <a16:creationId xmlns:a16="http://schemas.microsoft.com/office/drawing/2014/main" id="{D3E4268D-04A6-4B59-A70D-63972E5C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endpoint-56">
            <a:extLst xmlns:a="http://schemas.openxmlformats.org/drawingml/2006/main">
              <a:ext uri="{FF2B5EF4-FFF2-40B4-BE49-F238E27FC236}">
                <a16:creationId xmlns:a16="http://schemas.microsoft.com/office/drawing/2014/main" id="{3FE07185-1452-45D4-88B0-563A833B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endpoint-57">
            <a:extLst xmlns:a="http://schemas.openxmlformats.org/drawingml/2006/main">
              <a:ext uri="{FF2B5EF4-FFF2-40B4-BE49-F238E27FC236}">
                <a16:creationId xmlns:a16="http://schemas.microsoft.com/office/drawing/2014/main" id="{B45E56F4-599D-4350-B340-A6760E40E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" name="endpoint-58">
            <a:extLst xmlns:a="http://schemas.openxmlformats.org/drawingml/2006/main">
              <a:ext uri="{FF2B5EF4-FFF2-40B4-BE49-F238E27FC236}">
                <a16:creationId xmlns:a16="http://schemas.microsoft.com/office/drawing/2014/main" id="{F57AF55F-FC6C-4866-9468-74D67B518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" name="endpoint-59">
            <a:extLst xmlns:a="http://schemas.openxmlformats.org/drawingml/2006/main">
              <a:ext uri="{FF2B5EF4-FFF2-40B4-BE49-F238E27FC236}">
                <a16:creationId xmlns:a16="http://schemas.microsoft.com/office/drawing/2014/main" id="{E85B2435-7D0A-44F0-9239-C88897F7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endpoint-60">
            <a:extLst xmlns:a="http://schemas.openxmlformats.org/drawingml/2006/main">
              <a:ext uri="{FF2B5EF4-FFF2-40B4-BE49-F238E27FC236}">
                <a16:creationId xmlns:a16="http://schemas.microsoft.com/office/drawing/2014/main" id="{D0E227B0-BE87-452C-A920-B6861E380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" name="endpoint-61">
            <a:extLst xmlns:a="http://schemas.openxmlformats.org/drawingml/2006/main">
              <a:ext uri="{FF2B5EF4-FFF2-40B4-BE49-F238E27FC236}">
                <a16:creationId xmlns:a16="http://schemas.microsoft.com/office/drawing/2014/main" id="{6B3A480A-E075-4386-A5F5-B7204DD7C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endpoint-62">
            <a:extLst xmlns:a="http://schemas.openxmlformats.org/drawingml/2006/main">
              <a:ext uri="{FF2B5EF4-FFF2-40B4-BE49-F238E27FC236}">
                <a16:creationId xmlns:a16="http://schemas.microsoft.com/office/drawing/2014/main" id="{211A6104-AB84-423E-9E96-9B84721FE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" name="endpoint-63">
            <a:extLst xmlns:a="http://schemas.openxmlformats.org/drawingml/2006/main">
              <a:ext uri="{FF2B5EF4-FFF2-40B4-BE49-F238E27FC236}">
                <a16:creationId xmlns:a16="http://schemas.microsoft.com/office/drawing/2014/main" id="{30161213-945D-4D37-B9C2-3F420582C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endpoint-64">
            <a:extLst xmlns:a="http://schemas.openxmlformats.org/drawingml/2006/main">
              <a:ext uri="{FF2B5EF4-FFF2-40B4-BE49-F238E27FC236}">
                <a16:creationId xmlns:a16="http://schemas.microsoft.com/office/drawing/2014/main" id="{336F4F40-2505-4DEA-AB4E-1C5D07E4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" name="endpoint-65">
            <a:extLst xmlns:a="http://schemas.openxmlformats.org/drawingml/2006/main">
              <a:ext uri="{FF2B5EF4-FFF2-40B4-BE49-F238E27FC236}">
                <a16:creationId xmlns:a16="http://schemas.microsoft.com/office/drawing/2014/main" id="{243E6059-7CB6-490F-8921-D4E003280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" name="endpoint-66">
            <a:extLst xmlns:a="http://schemas.openxmlformats.org/drawingml/2006/main">
              <a:ext uri="{FF2B5EF4-FFF2-40B4-BE49-F238E27FC236}">
                <a16:creationId xmlns:a16="http://schemas.microsoft.com/office/drawing/2014/main" id="{A8AF5AA4-8ECA-486D-B80B-0CB9B0D15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" name="endpoint-67">
            <a:extLst xmlns:a="http://schemas.openxmlformats.org/drawingml/2006/main">
              <a:ext uri="{FF2B5EF4-FFF2-40B4-BE49-F238E27FC236}">
                <a16:creationId xmlns:a16="http://schemas.microsoft.com/office/drawing/2014/main" id="{BF16EDAC-1D43-46FA-B3BF-C5FF0C8BF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endpoint-68">
            <a:extLst xmlns:a="http://schemas.openxmlformats.org/drawingml/2006/main">
              <a:ext uri="{FF2B5EF4-FFF2-40B4-BE49-F238E27FC236}">
                <a16:creationId xmlns:a16="http://schemas.microsoft.com/office/drawing/2014/main" id="{7B45E8D5-A69A-4906-AC30-5FC4E0CB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" name="endpoint-69">
            <a:extLst xmlns:a="http://schemas.openxmlformats.org/drawingml/2006/main">
              <a:ext uri="{FF2B5EF4-FFF2-40B4-BE49-F238E27FC236}">
                <a16:creationId xmlns:a16="http://schemas.microsoft.com/office/drawing/2014/main" id="{2C75D1D1-1EE3-485C-BE1F-3F118BF0D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" name="endpoint-70">
            <a:extLst xmlns:a="http://schemas.openxmlformats.org/drawingml/2006/main">
              <a:ext uri="{FF2B5EF4-FFF2-40B4-BE49-F238E27FC236}">
                <a16:creationId xmlns:a16="http://schemas.microsoft.com/office/drawing/2014/main" id="{B1445406-B7E5-4C2C-A7C9-846C8AF69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" name="endpoint-71">
            <a:extLst xmlns:a="http://schemas.openxmlformats.org/drawingml/2006/main">
              <a:ext uri="{FF2B5EF4-FFF2-40B4-BE49-F238E27FC236}">
                <a16:creationId xmlns:a16="http://schemas.microsoft.com/office/drawing/2014/main" id="{2DF11F4F-807E-432C-BF96-02E8D3E24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" name="endpoint-72">
            <a:extLst xmlns:a="http://schemas.openxmlformats.org/drawingml/2006/main">
              <a:ext uri="{FF2B5EF4-FFF2-40B4-BE49-F238E27FC236}">
                <a16:creationId xmlns:a16="http://schemas.microsoft.com/office/drawing/2014/main" id="{9B2CDD67-EC81-41F3-A9D6-71D047B57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" name="endpoint-73">
            <a:extLst xmlns:a="http://schemas.openxmlformats.org/drawingml/2006/main">
              <a:ext uri="{FF2B5EF4-FFF2-40B4-BE49-F238E27FC236}">
                <a16:creationId xmlns:a16="http://schemas.microsoft.com/office/drawing/2014/main" id="{29B9F2ED-F2BD-44BD-B4E7-0ACAA4FFF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" name="endpoint-74">
            <a:extLst xmlns:a="http://schemas.openxmlformats.org/drawingml/2006/main">
              <a:ext uri="{FF2B5EF4-FFF2-40B4-BE49-F238E27FC236}">
                <a16:creationId xmlns:a16="http://schemas.microsoft.com/office/drawing/2014/main" id="{4546F18F-ACD0-4D41-BFD4-E0ED07F4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" name="endpoint-75">
            <a:extLst xmlns:a="http://schemas.openxmlformats.org/drawingml/2006/main">
              <a:ext uri="{FF2B5EF4-FFF2-40B4-BE49-F238E27FC236}">
                <a16:creationId xmlns:a16="http://schemas.microsoft.com/office/drawing/2014/main" id="{985D7FB2-B4BF-4FBE-8EEC-BDF31CD8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" name="endpoint-76">
            <a:extLst xmlns:a="http://schemas.openxmlformats.org/drawingml/2006/main">
              <a:ext uri="{FF2B5EF4-FFF2-40B4-BE49-F238E27FC236}">
                <a16:creationId xmlns:a16="http://schemas.microsoft.com/office/drawing/2014/main" id="{5AEF6662-625D-405C-96DE-98D8D8CA6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" name="endpoint-77">
            <a:extLst xmlns:a="http://schemas.openxmlformats.org/drawingml/2006/main">
              <a:ext uri="{FF2B5EF4-FFF2-40B4-BE49-F238E27FC236}">
                <a16:creationId xmlns:a16="http://schemas.microsoft.com/office/drawing/2014/main" id="{E6A620FF-8483-4441-A291-ABB30A0E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" name="endpoint-78">
            <a:extLst xmlns:a="http://schemas.openxmlformats.org/drawingml/2006/main">
              <a:ext uri="{FF2B5EF4-FFF2-40B4-BE49-F238E27FC236}">
                <a16:creationId xmlns:a16="http://schemas.microsoft.com/office/drawing/2014/main" id="{5814AA27-D4D3-42B2-A869-07431F59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05752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" name="endpoint-79">
            <a:extLst xmlns:a="http://schemas.openxmlformats.org/drawingml/2006/main">
              <a:ext uri="{FF2B5EF4-FFF2-40B4-BE49-F238E27FC236}">
                <a16:creationId xmlns:a16="http://schemas.microsoft.com/office/drawing/2014/main" id="{C9437A51-0DF9-4AE4-B928-58CAD0D83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" name="endpoint-80">
            <a:extLst xmlns:a="http://schemas.openxmlformats.org/drawingml/2006/main">
              <a:ext uri="{FF2B5EF4-FFF2-40B4-BE49-F238E27FC236}">
                <a16:creationId xmlns:a16="http://schemas.microsoft.com/office/drawing/2014/main" id="{88574CAC-6C50-4B92-93F6-AB6618ADF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" name="endpoint-81">
            <a:extLst xmlns:a="http://schemas.openxmlformats.org/drawingml/2006/main">
              <a:ext uri="{FF2B5EF4-FFF2-40B4-BE49-F238E27FC236}">
                <a16:creationId xmlns:a16="http://schemas.microsoft.com/office/drawing/2014/main" id="{1BD05B0E-1075-4231-9455-7489D198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" name="endpoint-82">
            <a:extLst xmlns:a="http://schemas.openxmlformats.org/drawingml/2006/main">
              <a:ext uri="{FF2B5EF4-FFF2-40B4-BE49-F238E27FC236}">
                <a16:creationId xmlns:a16="http://schemas.microsoft.com/office/drawing/2014/main" id="{42E39CD6-10F9-4F36-A8ED-9C03D9588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" name="endpoint-83">
            <a:extLst xmlns:a="http://schemas.openxmlformats.org/drawingml/2006/main">
              <a:ext uri="{FF2B5EF4-FFF2-40B4-BE49-F238E27FC236}">
                <a16:creationId xmlns:a16="http://schemas.microsoft.com/office/drawing/2014/main" id="{0B0A0ACC-5FA7-4201-A2DC-239586D9A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" name="endpoint-84">
            <a:extLst xmlns:a="http://schemas.openxmlformats.org/drawingml/2006/main">
              <a:ext uri="{FF2B5EF4-FFF2-40B4-BE49-F238E27FC236}">
                <a16:creationId xmlns:a16="http://schemas.microsoft.com/office/drawing/2014/main" id="{BF20B510-30EA-4B24-B5CC-74CAF171E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" name="endpoint-85">
            <a:extLst xmlns:a="http://schemas.openxmlformats.org/drawingml/2006/main">
              <a:ext uri="{FF2B5EF4-FFF2-40B4-BE49-F238E27FC236}">
                <a16:creationId xmlns:a16="http://schemas.microsoft.com/office/drawing/2014/main" id="{26BD64D5-E6CE-47B1-874D-7AEC35A4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" name="endpoint-86">
            <a:extLst xmlns:a="http://schemas.openxmlformats.org/drawingml/2006/main">
              <a:ext uri="{FF2B5EF4-FFF2-40B4-BE49-F238E27FC236}">
                <a16:creationId xmlns:a16="http://schemas.microsoft.com/office/drawing/2014/main" id="{F5AA0738-C930-49DD-94A1-F8E636082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" name="endpoint-87">
            <a:extLst xmlns:a="http://schemas.openxmlformats.org/drawingml/2006/main">
              <a:ext uri="{FF2B5EF4-FFF2-40B4-BE49-F238E27FC236}">
                <a16:creationId xmlns:a16="http://schemas.microsoft.com/office/drawing/2014/main" id="{2E092482-2575-4212-A142-D52F4B5B7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" name="endpoint-88">
            <a:extLst xmlns:a="http://schemas.openxmlformats.org/drawingml/2006/main">
              <a:ext uri="{FF2B5EF4-FFF2-40B4-BE49-F238E27FC236}">
                <a16:creationId xmlns:a16="http://schemas.microsoft.com/office/drawing/2014/main" id="{2E4C2FB0-B616-47FC-A702-96FC0732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" name="endpoint-89">
            <a:extLst xmlns:a="http://schemas.openxmlformats.org/drawingml/2006/main">
              <a:ext uri="{FF2B5EF4-FFF2-40B4-BE49-F238E27FC236}">
                <a16:creationId xmlns:a16="http://schemas.microsoft.com/office/drawing/2014/main" id="{D27F142C-9A74-4B73-9D75-C67A5825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" name="endpoint-90">
            <a:extLst xmlns:a="http://schemas.openxmlformats.org/drawingml/2006/main">
              <a:ext uri="{FF2B5EF4-FFF2-40B4-BE49-F238E27FC236}">
                <a16:creationId xmlns:a16="http://schemas.microsoft.com/office/drawing/2014/main" id="{A39EB50E-BC09-4F18-9572-4A278CDEA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" name="endpoint-91">
            <a:extLst xmlns:a="http://schemas.openxmlformats.org/drawingml/2006/main">
              <a:ext uri="{FF2B5EF4-FFF2-40B4-BE49-F238E27FC236}">
                <a16:creationId xmlns:a16="http://schemas.microsoft.com/office/drawing/2014/main" id="{0BA57617-8628-4A9A-9594-BAE337E0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" name="endpoint-92">
            <a:extLst xmlns:a="http://schemas.openxmlformats.org/drawingml/2006/main">
              <a:ext uri="{FF2B5EF4-FFF2-40B4-BE49-F238E27FC236}">
                <a16:creationId xmlns:a16="http://schemas.microsoft.com/office/drawing/2014/main" id="{244D09A0-0343-4FD5-8D14-C797BF627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" name="endpoint-93">
            <a:extLst xmlns:a="http://schemas.openxmlformats.org/drawingml/2006/main">
              <a:ext uri="{FF2B5EF4-FFF2-40B4-BE49-F238E27FC236}">
                <a16:creationId xmlns:a16="http://schemas.microsoft.com/office/drawing/2014/main" id="{A3394BF8-4E67-467B-AE1E-8BAC3605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" name="endpoint-94">
            <a:extLst xmlns:a="http://schemas.openxmlformats.org/drawingml/2006/main">
              <a:ext uri="{FF2B5EF4-FFF2-40B4-BE49-F238E27FC236}">
                <a16:creationId xmlns:a16="http://schemas.microsoft.com/office/drawing/2014/main" id="{EDEB777F-B63A-4EA1-B727-88A1F480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" name="endpoint-95">
            <a:extLst xmlns:a="http://schemas.openxmlformats.org/drawingml/2006/main">
              <a:ext uri="{FF2B5EF4-FFF2-40B4-BE49-F238E27FC236}">
                <a16:creationId xmlns:a16="http://schemas.microsoft.com/office/drawing/2014/main" id="{8994D340-8000-4725-A93C-27E2B711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" name="endpoint-96">
            <a:extLst xmlns:a="http://schemas.openxmlformats.org/drawingml/2006/main">
              <a:ext uri="{FF2B5EF4-FFF2-40B4-BE49-F238E27FC236}">
                <a16:creationId xmlns:a16="http://schemas.microsoft.com/office/drawing/2014/main" id="{C2C20A02-3703-49D0-B3C0-1BC07AFA5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" name="endpoint-97">
            <a:extLst xmlns:a="http://schemas.openxmlformats.org/drawingml/2006/main">
              <a:ext uri="{FF2B5EF4-FFF2-40B4-BE49-F238E27FC236}">
                <a16:creationId xmlns:a16="http://schemas.microsoft.com/office/drawing/2014/main" id="{4BE91FD9-4872-4608-9065-8966C33D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" name="endpoint-98">
            <a:extLst xmlns:a="http://schemas.openxmlformats.org/drawingml/2006/main">
              <a:ext uri="{FF2B5EF4-FFF2-40B4-BE49-F238E27FC236}">
                <a16:creationId xmlns:a16="http://schemas.microsoft.com/office/drawing/2014/main" id="{0D535154-44B8-418B-AFF5-F39A414F6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" name="endpoint-99">
            <a:extLst xmlns:a="http://schemas.openxmlformats.org/drawingml/2006/main">
              <a:ext uri="{FF2B5EF4-FFF2-40B4-BE49-F238E27FC236}">
                <a16:creationId xmlns:a16="http://schemas.microsoft.com/office/drawing/2014/main" id="{0216A822-70C5-4928-B0CB-8F46E0C74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" name="endpoint-100">
            <a:extLst xmlns:a="http://schemas.openxmlformats.org/drawingml/2006/main">
              <a:ext uri="{FF2B5EF4-FFF2-40B4-BE49-F238E27FC236}">
                <a16:creationId xmlns:a16="http://schemas.microsoft.com/office/drawing/2014/main" id="{D0C85125-EE23-4368-9E67-080172567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" name="endpoint-101">
            <a:extLst xmlns:a="http://schemas.openxmlformats.org/drawingml/2006/main">
              <a:ext uri="{FF2B5EF4-FFF2-40B4-BE49-F238E27FC236}">
                <a16:creationId xmlns:a16="http://schemas.microsoft.com/office/drawing/2014/main" id="{8FF2AB40-17CA-43A0-97FD-2258AE99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" name="endpoint-102">
            <a:extLst xmlns:a="http://schemas.openxmlformats.org/drawingml/2006/main">
              <a:ext uri="{FF2B5EF4-FFF2-40B4-BE49-F238E27FC236}">
                <a16:creationId xmlns:a16="http://schemas.microsoft.com/office/drawing/2014/main" id="{F6158912-ACC1-4DA2-980E-DECE070E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" name="endpoint-103">
            <a:extLst xmlns:a="http://schemas.openxmlformats.org/drawingml/2006/main">
              <a:ext uri="{FF2B5EF4-FFF2-40B4-BE49-F238E27FC236}">
                <a16:creationId xmlns:a16="http://schemas.microsoft.com/office/drawing/2014/main" id="{A8F8D6D5-6224-4A45-A41B-F48CB813B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" name="endpoint-104">
            <a:extLst xmlns:a="http://schemas.openxmlformats.org/drawingml/2006/main">
              <a:ext uri="{FF2B5EF4-FFF2-40B4-BE49-F238E27FC236}">
                <a16:creationId xmlns:a16="http://schemas.microsoft.com/office/drawing/2014/main" id="{817191BC-253E-4573-BD61-A962EC5A3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" name="endpoint-105">
            <a:extLst xmlns:a="http://schemas.openxmlformats.org/drawingml/2006/main">
              <a:ext uri="{FF2B5EF4-FFF2-40B4-BE49-F238E27FC236}">
                <a16:creationId xmlns:a16="http://schemas.microsoft.com/office/drawing/2014/main" id="{CFBC7DB0-378A-4F66-9EAB-0DF152EE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" name="endpoint-106">
            <a:extLst xmlns:a="http://schemas.openxmlformats.org/drawingml/2006/main">
              <a:ext uri="{FF2B5EF4-FFF2-40B4-BE49-F238E27FC236}">
                <a16:creationId xmlns:a16="http://schemas.microsoft.com/office/drawing/2014/main" id="{98F01676-CDC8-49F2-92BE-F41776334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" name="endpoint-107">
            <a:extLst xmlns:a="http://schemas.openxmlformats.org/drawingml/2006/main">
              <a:ext uri="{FF2B5EF4-FFF2-40B4-BE49-F238E27FC236}">
                <a16:creationId xmlns:a16="http://schemas.microsoft.com/office/drawing/2014/main" id="{359F5463-6B38-4D90-AD8B-72C260C50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" name="endpoint-108">
            <a:extLst xmlns:a="http://schemas.openxmlformats.org/drawingml/2006/main">
              <a:ext uri="{FF2B5EF4-FFF2-40B4-BE49-F238E27FC236}">
                <a16:creationId xmlns:a16="http://schemas.microsoft.com/office/drawing/2014/main" id="{80C0F81A-6A0A-4760-91E4-962D3810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" name="endpoint-109">
            <a:extLst xmlns:a="http://schemas.openxmlformats.org/drawingml/2006/main">
              <a:ext uri="{FF2B5EF4-FFF2-40B4-BE49-F238E27FC236}">
                <a16:creationId xmlns:a16="http://schemas.microsoft.com/office/drawing/2014/main" id="{078A35AD-33C1-4114-A962-E7819259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" name="endpoint-110">
            <a:extLst xmlns:a="http://schemas.openxmlformats.org/drawingml/2006/main">
              <a:ext uri="{FF2B5EF4-FFF2-40B4-BE49-F238E27FC236}">
                <a16:creationId xmlns:a16="http://schemas.microsoft.com/office/drawing/2014/main" id="{CBABD8AC-C068-4F59-972C-60EB34BCD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" name="endpoint-111">
            <a:extLst xmlns:a="http://schemas.openxmlformats.org/drawingml/2006/main">
              <a:ext uri="{FF2B5EF4-FFF2-40B4-BE49-F238E27FC236}">
                <a16:creationId xmlns:a16="http://schemas.microsoft.com/office/drawing/2014/main" id="{6C01292E-B8E5-45F6-8B63-5AE6A93E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" name="endpoint-112">
            <a:extLst xmlns:a="http://schemas.openxmlformats.org/drawingml/2006/main">
              <a:ext uri="{FF2B5EF4-FFF2-40B4-BE49-F238E27FC236}">
                <a16:creationId xmlns:a16="http://schemas.microsoft.com/office/drawing/2014/main" id="{F0B792C2-0670-49C9-99D4-84DD1CD3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" name="endpoint-113">
            <a:extLst xmlns:a="http://schemas.openxmlformats.org/drawingml/2006/main">
              <a:ext uri="{FF2B5EF4-FFF2-40B4-BE49-F238E27FC236}">
                <a16:creationId xmlns:a16="http://schemas.microsoft.com/office/drawing/2014/main" id="{87353A26-DA57-492B-95C8-8705D05D3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" name="endpoint-114">
            <a:extLst xmlns:a="http://schemas.openxmlformats.org/drawingml/2006/main">
              <a:ext uri="{FF2B5EF4-FFF2-40B4-BE49-F238E27FC236}">
                <a16:creationId xmlns:a16="http://schemas.microsoft.com/office/drawing/2014/main" id="{8C8653B8-4429-4564-9A1C-F1C3364D8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" name="endpoint-115">
            <a:extLst xmlns:a="http://schemas.openxmlformats.org/drawingml/2006/main">
              <a:ext uri="{FF2B5EF4-FFF2-40B4-BE49-F238E27FC236}">
                <a16:creationId xmlns:a16="http://schemas.microsoft.com/office/drawing/2014/main" id="{ACFE3FCF-958D-43DC-8BE8-2DF877FB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" name="endpoint-116">
            <a:extLst xmlns:a="http://schemas.openxmlformats.org/drawingml/2006/main">
              <a:ext uri="{FF2B5EF4-FFF2-40B4-BE49-F238E27FC236}">
                <a16:creationId xmlns:a16="http://schemas.microsoft.com/office/drawing/2014/main" id="{993B6E5B-613B-4303-95F5-A1E5A18C2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" name="endpoint-117">
            <a:extLst xmlns:a="http://schemas.openxmlformats.org/drawingml/2006/main">
              <a:ext uri="{FF2B5EF4-FFF2-40B4-BE49-F238E27FC236}">
                <a16:creationId xmlns:a16="http://schemas.microsoft.com/office/drawing/2014/main" id="{28160DA4-F898-4D6D-84C7-0A20138C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" name="endpoint-118">
            <a:extLst xmlns:a="http://schemas.openxmlformats.org/drawingml/2006/main">
              <a:ext uri="{FF2B5EF4-FFF2-40B4-BE49-F238E27FC236}">
                <a16:creationId xmlns:a16="http://schemas.microsoft.com/office/drawing/2014/main" id="{7AD925A0-7C8C-4040-98B3-4EB9A94A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" name="endpoint-119">
            <a:extLst xmlns:a="http://schemas.openxmlformats.org/drawingml/2006/main">
              <a:ext uri="{FF2B5EF4-FFF2-40B4-BE49-F238E27FC236}">
                <a16:creationId xmlns:a16="http://schemas.microsoft.com/office/drawing/2014/main" id="{EB25FA3B-07C9-40DA-88BF-B66555FF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" name="endpoint-120">
            <a:extLst xmlns:a="http://schemas.openxmlformats.org/drawingml/2006/main">
              <a:ext uri="{FF2B5EF4-FFF2-40B4-BE49-F238E27FC236}">
                <a16:creationId xmlns:a16="http://schemas.microsoft.com/office/drawing/2014/main" id="{6B00ACDB-A5B3-49CA-87AE-7AF7AF41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" name="endpoint-121">
            <a:extLst xmlns:a="http://schemas.openxmlformats.org/drawingml/2006/main">
              <a:ext uri="{FF2B5EF4-FFF2-40B4-BE49-F238E27FC236}">
                <a16:creationId xmlns:a16="http://schemas.microsoft.com/office/drawing/2014/main" id="{BECA9542-E088-4E95-8699-E3D202FF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" name="endpoint-122">
            <a:extLst xmlns:a="http://schemas.openxmlformats.org/drawingml/2006/main">
              <a:ext uri="{FF2B5EF4-FFF2-40B4-BE49-F238E27FC236}">
                <a16:creationId xmlns:a16="http://schemas.microsoft.com/office/drawing/2014/main" id="{BBCD8263-86AC-47DA-90BC-26DF635D2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" name="endpoint-123">
            <a:extLst xmlns:a="http://schemas.openxmlformats.org/drawingml/2006/main">
              <a:ext uri="{FF2B5EF4-FFF2-40B4-BE49-F238E27FC236}">
                <a16:creationId xmlns:a16="http://schemas.microsoft.com/office/drawing/2014/main" id="{CDD80762-7D92-464E-9F34-2A0D390EB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" name="endpoint-124">
            <a:extLst xmlns:a="http://schemas.openxmlformats.org/drawingml/2006/main">
              <a:ext uri="{FF2B5EF4-FFF2-40B4-BE49-F238E27FC236}">
                <a16:creationId xmlns:a16="http://schemas.microsoft.com/office/drawing/2014/main" id="{6E091EC8-A701-45A2-9591-F49B9720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" name="endpoint-125">
            <a:extLst xmlns:a="http://schemas.openxmlformats.org/drawingml/2006/main">
              <a:ext uri="{FF2B5EF4-FFF2-40B4-BE49-F238E27FC236}">
                <a16:creationId xmlns:a16="http://schemas.microsoft.com/office/drawing/2014/main" id="{D0B04E90-9701-459C-9A40-A1CDAFFD1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" name="endpoint-126">
            <a:extLst xmlns:a="http://schemas.openxmlformats.org/drawingml/2006/main">
              <a:ext uri="{FF2B5EF4-FFF2-40B4-BE49-F238E27FC236}">
                <a16:creationId xmlns:a16="http://schemas.microsoft.com/office/drawing/2014/main" id="{207535C7-BB39-4750-B53A-59F6A2E0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" name="endpoint-127">
            <a:extLst xmlns:a="http://schemas.openxmlformats.org/drawingml/2006/main">
              <a:ext uri="{FF2B5EF4-FFF2-40B4-BE49-F238E27FC236}">
                <a16:creationId xmlns:a16="http://schemas.microsoft.com/office/drawing/2014/main" id="{3A8B1D37-8259-4145-B63E-DBF4FC4B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" name="endpoint-128">
            <a:extLst xmlns:a="http://schemas.openxmlformats.org/drawingml/2006/main">
              <a:ext uri="{FF2B5EF4-FFF2-40B4-BE49-F238E27FC236}">
                <a16:creationId xmlns:a16="http://schemas.microsoft.com/office/drawing/2014/main" id="{98DCF01D-F16B-4DBD-BFDA-F661A80A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" name="endpoint-129">
            <a:extLst xmlns:a="http://schemas.openxmlformats.org/drawingml/2006/main">
              <a:ext uri="{FF2B5EF4-FFF2-40B4-BE49-F238E27FC236}">
                <a16:creationId xmlns:a16="http://schemas.microsoft.com/office/drawing/2014/main" id="{BA3A64F0-C3CA-4FA3-9B2D-1201B2CD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" name="endpoint-130">
            <a:extLst xmlns:a="http://schemas.openxmlformats.org/drawingml/2006/main">
              <a:ext uri="{FF2B5EF4-FFF2-40B4-BE49-F238E27FC236}">
                <a16:creationId xmlns:a16="http://schemas.microsoft.com/office/drawing/2014/main" id="{E93B56C4-2B06-40BD-804D-CF7CA7F6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" name="endpoint-131">
            <a:extLst xmlns:a="http://schemas.openxmlformats.org/drawingml/2006/main">
              <a:ext uri="{FF2B5EF4-FFF2-40B4-BE49-F238E27FC236}">
                <a16:creationId xmlns:a16="http://schemas.microsoft.com/office/drawing/2014/main" id="{33C8204D-7D88-4997-81C8-27E8EC2A6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" name="endpoint-132">
            <a:extLst xmlns:a="http://schemas.openxmlformats.org/drawingml/2006/main">
              <a:ext uri="{FF2B5EF4-FFF2-40B4-BE49-F238E27FC236}">
                <a16:creationId xmlns:a16="http://schemas.microsoft.com/office/drawing/2014/main" id="{164102CA-5FC2-4FC0-B745-41F664264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" name="endpoint-133">
            <a:extLst xmlns:a="http://schemas.openxmlformats.org/drawingml/2006/main">
              <a:ext uri="{FF2B5EF4-FFF2-40B4-BE49-F238E27FC236}">
                <a16:creationId xmlns:a16="http://schemas.microsoft.com/office/drawing/2014/main" id="{471AF4AB-A93E-4A2F-BDCD-5B5BD315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" name="endpoint-134">
            <a:extLst xmlns:a="http://schemas.openxmlformats.org/drawingml/2006/main">
              <a:ext uri="{FF2B5EF4-FFF2-40B4-BE49-F238E27FC236}">
                <a16:creationId xmlns:a16="http://schemas.microsoft.com/office/drawing/2014/main" id="{BB64F07D-799A-4D5A-A9B1-4FB91E4E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" name="endpoint-135">
            <a:extLst xmlns:a="http://schemas.openxmlformats.org/drawingml/2006/main">
              <a:ext uri="{FF2B5EF4-FFF2-40B4-BE49-F238E27FC236}">
                <a16:creationId xmlns:a16="http://schemas.microsoft.com/office/drawing/2014/main" id="{ED7ABB37-AD0D-4685-81C2-C2060341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" name="endpoint-136">
            <a:extLst xmlns:a="http://schemas.openxmlformats.org/drawingml/2006/main">
              <a:ext uri="{FF2B5EF4-FFF2-40B4-BE49-F238E27FC236}">
                <a16:creationId xmlns:a16="http://schemas.microsoft.com/office/drawing/2014/main" id="{EE6B7AE6-7E53-4DB7-939E-0C37AE1D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" name="endpoint-137">
            <a:extLst xmlns:a="http://schemas.openxmlformats.org/drawingml/2006/main">
              <a:ext uri="{FF2B5EF4-FFF2-40B4-BE49-F238E27FC236}">
                <a16:creationId xmlns:a16="http://schemas.microsoft.com/office/drawing/2014/main" id="{4DAB75C9-04B6-4BDE-BF1B-3F6062F43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" name="endpoint-138">
            <a:extLst xmlns:a="http://schemas.openxmlformats.org/drawingml/2006/main">
              <a:ext uri="{FF2B5EF4-FFF2-40B4-BE49-F238E27FC236}">
                <a16:creationId xmlns:a16="http://schemas.microsoft.com/office/drawing/2014/main" id="{963C36B7-0956-4BB9-B0B1-88E725CC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" name="endpoint-139">
            <a:extLst xmlns:a="http://schemas.openxmlformats.org/drawingml/2006/main">
              <a:ext uri="{FF2B5EF4-FFF2-40B4-BE49-F238E27FC236}">
                <a16:creationId xmlns:a16="http://schemas.microsoft.com/office/drawing/2014/main" id="{140D7B4F-AA0D-428E-8CCD-48CC333A8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" name="endpoint-140">
            <a:extLst xmlns:a="http://schemas.openxmlformats.org/drawingml/2006/main">
              <a:ext uri="{FF2B5EF4-FFF2-40B4-BE49-F238E27FC236}">
                <a16:creationId xmlns:a16="http://schemas.microsoft.com/office/drawing/2014/main" id="{54FD808E-C9EB-4EDC-BEDD-7595A1CA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" name="endpoint-141">
            <a:extLst xmlns:a="http://schemas.openxmlformats.org/drawingml/2006/main">
              <a:ext uri="{FF2B5EF4-FFF2-40B4-BE49-F238E27FC236}">
                <a16:creationId xmlns:a16="http://schemas.microsoft.com/office/drawing/2014/main" id="{7B48C449-BCE2-47C0-899C-514B47D50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" name="endpoint-142">
            <a:extLst xmlns:a="http://schemas.openxmlformats.org/drawingml/2006/main">
              <a:ext uri="{FF2B5EF4-FFF2-40B4-BE49-F238E27FC236}">
                <a16:creationId xmlns:a16="http://schemas.microsoft.com/office/drawing/2014/main" id="{B99DC89B-71AE-4493-AABE-F65040708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" name="endpoint-143">
            <a:extLst xmlns:a="http://schemas.openxmlformats.org/drawingml/2006/main">
              <a:ext uri="{FF2B5EF4-FFF2-40B4-BE49-F238E27FC236}">
                <a16:creationId xmlns:a16="http://schemas.microsoft.com/office/drawing/2014/main" id="{0CDBCD16-7B0C-41F9-AEEF-B3942D8E0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" name="endpoint-144">
            <a:extLst xmlns:a="http://schemas.openxmlformats.org/drawingml/2006/main">
              <a:ext uri="{FF2B5EF4-FFF2-40B4-BE49-F238E27FC236}">
                <a16:creationId xmlns:a16="http://schemas.microsoft.com/office/drawing/2014/main" id="{FD258145-615B-40D9-8582-BD372664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" name="endpoint-145">
            <a:extLst xmlns:a="http://schemas.openxmlformats.org/drawingml/2006/main">
              <a:ext uri="{FF2B5EF4-FFF2-40B4-BE49-F238E27FC236}">
                <a16:creationId xmlns:a16="http://schemas.microsoft.com/office/drawing/2014/main" id="{AD0BD7F5-6734-4748-9F42-793DD6231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" name="endpoint-146">
            <a:extLst xmlns:a="http://schemas.openxmlformats.org/drawingml/2006/main">
              <a:ext uri="{FF2B5EF4-FFF2-40B4-BE49-F238E27FC236}">
                <a16:creationId xmlns:a16="http://schemas.microsoft.com/office/drawing/2014/main" id="{692C8A07-1F0A-42F4-BB11-209F736FA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" name="endpoint-147">
            <a:extLst xmlns:a="http://schemas.openxmlformats.org/drawingml/2006/main">
              <a:ext uri="{FF2B5EF4-FFF2-40B4-BE49-F238E27FC236}">
                <a16:creationId xmlns:a16="http://schemas.microsoft.com/office/drawing/2014/main" id="{451B6632-C1BD-43A1-8A0B-0E0376A8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" name="endpoint-148">
            <a:extLst xmlns:a="http://schemas.openxmlformats.org/drawingml/2006/main">
              <a:ext uri="{FF2B5EF4-FFF2-40B4-BE49-F238E27FC236}">
                <a16:creationId xmlns:a16="http://schemas.microsoft.com/office/drawing/2014/main" id="{6EF0D156-8D28-4979-BB6C-67D16BEC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" name="endpoint-149">
            <a:extLst xmlns:a="http://schemas.openxmlformats.org/drawingml/2006/main">
              <a:ext uri="{FF2B5EF4-FFF2-40B4-BE49-F238E27FC236}">
                <a16:creationId xmlns:a16="http://schemas.microsoft.com/office/drawing/2014/main" id="{0E3ECA76-E0A9-40DB-BB07-81956E1C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" name="endpoint-150">
            <a:extLst xmlns:a="http://schemas.openxmlformats.org/drawingml/2006/main">
              <a:ext uri="{FF2B5EF4-FFF2-40B4-BE49-F238E27FC236}">
                <a16:creationId xmlns:a16="http://schemas.microsoft.com/office/drawing/2014/main" id="{817690C0-46EC-4248-B523-373865174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" name="endpoint-151">
            <a:extLst xmlns:a="http://schemas.openxmlformats.org/drawingml/2006/main">
              <a:ext uri="{FF2B5EF4-FFF2-40B4-BE49-F238E27FC236}">
                <a16:creationId xmlns:a16="http://schemas.microsoft.com/office/drawing/2014/main" id="{FA7ACC9B-B3D4-4C53-A265-45E7CDDC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" name="endpoint-152">
            <a:extLst xmlns:a="http://schemas.openxmlformats.org/drawingml/2006/main">
              <a:ext uri="{FF2B5EF4-FFF2-40B4-BE49-F238E27FC236}">
                <a16:creationId xmlns:a16="http://schemas.microsoft.com/office/drawing/2014/main" id="{FC35B2FE-5960-4DFE-BF00-3ECC6C7B5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" name="endpoint-153">
            <a:extLst xmlns:a="http://schemas.openxmlformats.org/drawingml/2006/main">
              <a:ext uri="{FF2B5EF4-FFF2-40B4-BE49-F238E27FC236}">
                <a16:creationId xmlns:a16="http://schemas.microsoft.com/office/drawing/2014/main" id="{778CBDBC-2538-46AF-9067-A820F2B9D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" name="endpoint-154">
            <a:extLst xmlns:a="http://schemas.openxmlformats.org/drawingml/2006/main">
              <a:ext uri="{FF2B5EF4-FFF2-40B4-BE49-F238E27FC236}">
                <a16:creationId xmlns:a16="http://schemas.microsoft.com/office/drawing/2014/main" id="{7CC153B4-57A4-45A1-8C63-17C6B3AD7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" name="endpoint-155">
            <a:extLst xmlns:a="http://schemas.openxmlformats.org/drawingml/2006/main">
              <a:ext uri="{FF2B5EF4-FFF2-40B4-BE49-F238E27FC236}">
                <a16:creationId xmlns:a16="http://schemas.microsoft.com/office/drawing/2014/main" id="{1D1BB5C9-E41B-409D-8B19-B61F4922F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" name="endpoint-156">
            <a:extLst xmlns:a="http://schemas.openxmlformats.org/drawingml/2006/main">
              <a:ext uri="{FF2B5EF4-FFF2-40B4-BE49-F238E27FC236}">
                <a16:creationId xmlns:a16="http://schemas.microsoft.com/office/drawing/2014/main" id="{66E68582-ED69-4CA5-9A52-08C1E23A5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13277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" name="endpoint-157">
            <a:extLst xmlns:a="http://schemas.openxmlformats.org/drawingml/2006/main">
              <a:ext uri="{FF2B5EF4-FFF2-40B4-BE49-F238E27FC236}">
                <a16:creationId xmlns:a16="http://schemas.microsoft.com/office/drawing/2014/main" id="{FAC0E180-3B2B-4EA3-ADE7-6DB84CF8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" name="endpoint-158">
            <a:extLst xmlns:a="http://schemas.openxmlformats.org/drawingml/2006/main">
              <a:ext uri="{FF2B5EF4-FFF2-40B4-BE49-F238E27FC236}">
                <a16:creationId xmlns:a16="http://schemas.microsoft.com/office/drawing/2014/main" id="{E5556DA4-0409-4236-ADA8-D68C886C3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" name="endpoint-159">
            <a:extLst xmlns:a="http://schemas.openxmlformats.org/drawingml/2006/main">
              <a:ext uri="{FF2B5EF4-FFF2-40B4-BE49-F238E27FC236}">
                <a16:creationId xmlns:a16="http://schemas.microsoft.com/office/drawing/2014/main" id="{E9291F0A-5AB4-47E5-B7D6-2645843D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" name="endpoint-160">
            <a:extLst xmlns:a="http://schemas.openxmlformats.org/drawingml/2006/main">
              <a:ext uri="{FF2B5EF4-FFF2-40B4-BE49-F238E27FC236}">
                <a16:creationId xmlns:a16="http://schemas.microsoft.com/office/drawing/2014/main" id="{DBA3ECBF-3B32-4EE3-9D61-899A5DFC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" name="endpoint-161">
            <a:extLst xmlns:a="http://schemas.openxmlformats.org/drawingml/2006/main">
              <a:ext uri="{FF2B5EF4-FFF2-40B4-BE49-F238E27FC236}">
                <a16:creationId xmlns:a16="http://schemas.microsoft.com/office/drawing/2014/main" id="{1350D8FD-A2B1-49D5-9293-72BFE219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" name="endpoint-162">
            <a:extLst xmlns:a="http://schemas.openxmlformats.org/drawingml/2006/main">
              <a:ext uri="{FF2B5EF4-FFF2-40B4-BE49-F238E27FC236}">
                <a16:creationId xmlns:a16="http://schemas.microsoft.com/office/drawing/2014/main" id="{D320A3D1-7541-4AAF-9DAC-3F2A0836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" name="endpoint-163">
            <a:extLst xmlns:a="http://schemas.openxmlformats.org/drawingml/2006/main">
              <a:ext uri="{FF2B5EF4-FFF2-40B4-BE49-F238E27FC236}">
                <a16:creationId xmlns:a16="http://schemas.microsoft.com/office/drawing/2014/main" id="{B09AE83A-AEC0-4753-A47E-7A1A6C0F0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" name="endpoint-164">
            <a:extLst xmlns:a="http://schemas.openxmlformats.org/drawingml/2006/main">
              <a:ext uri="{FF2B5EF4-FFF2-40B4-BE49-F238E27FC236}">
                <a16:creationId xmlns:a16="http://schemas.microsoft.com/office/drawing/2014/main" id="{59F5F555-C3CD-4507-B23B-4D7393D7A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" name="endpoint-165">
            <a:extLst xmlns:a="http://schemas.openxmlformats.org/drawingml/2006/main">
              <a:ext uri="{FF2B5EF4-FFF2-40B4-BE49-F238E27FC236}">
                <a16:creationId xmlns:a16="http://schemas.microsoft.com/office/drawing/2014/main" id="{45257CC4-68BF-46D2-8CFB-A61CD786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" name="endpoint-166">
            <a:extLst xmlns:a="http://schemas.openxmlformats.org/drawingml/2006/main">
              <a:ext uri="{FF2B5EF4-FFF2-40B4-BE49-F238E27FC236}">
                <a16:creationId xmlns:a16="http://schemas.microsoft.com/office/drawing/2014/main" id="{FA8A001E-E413-48E7-9DB6-053343BF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" name="endpoint-167">
            <a:extLst xmlns:a="http://schemas.openxmlformats.org/drawingml/2006/main">
              <a:ext uri="{FF2B5EF4-FFF2-40B4-BE49-F238E27FC236}">
                <a16:creationId xmlns:a16="http://schemas.microsoft.com/office/drawing/2014/main" id="{72F95934-59D6-4EF1-857A-B5F91FAD8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" name="endpoint-168">
            <a:extLst xmlns:a="http://schemas.openxmlformats.org/drawingml/2006/main">
              <a:ext uri="{FF2B5EF4-FFF2-40B4-BE49-F238E27FC236}">
                <a16:creationId xmlns:a16="http://schemas.microsoft.com/office/drawing/2014/main" id="{31104E99-C0AC-4446-AC79-6D8110EB8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" name="endpoint-169">
            <a:extLst xmlns:a="http://schemas.openxmlformats.org/drawingml/2006/main">
              <a:ext uri="{FF2B5EF4-FFF2-40B4-BE49-F238E27FC236}">
                <a16:creationId xmlns:a16="http://schemas.microsoft.com/office/drawing/2014/main" id="{4E006B01-37DD-49E1-BA24-DC22D5E23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" name="endpoint-170">
            <a:extLst xmlns:a="http://schemas.openxmlformats.org/drawingml/2006/main">
              <a:ext uri="{FF2B5EF4-FFF2-40B4-BE49-F238E27FC236}">
                <a16:creationId xmlns:a16="http://schemas.microsoft.com/office/drawing/2014/main" id="{54721088-DA87-4CD4-BC1B-AA4059F3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" name="endpoint-171">
            <a:extLst xmlns:a="http://schemas.openxmlformats.org/drawingml/2006/main">
              <a:ext uri="{FF2B5EF4-FFF2-40B4-BE49-F238E27FC236}">
                <a16:creationId xmlns:a16="http://schemas.microsoft.com/office/drawing/2014/main" id="{94B1251F-33F5-4836-A17A-DA1C3A770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" name="endpoint-172">
            <a:extLst xmlns:a="http://schemas.openxmlformats.org/drawingml/2006/main">
              <a:ext uri="{FF2B5EF4-FFF2-40B4-BE49-F238E27FC236}">
                <a16:creationId xmlns:a16="http://schemas.microsoft.com/office/drawing/2014/main" id="{F9BEA2A1-B400-4AE3-BC9C-CB714A57D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" name="endpoint-173">
            <a:extLst xmlns:a="http://schemas.openxmlformats.org/drawingml/2006/main">
              <a:ext uri="{FF2B5EF4-FFF2-40B4-BE49-F238E27FC236}">
                <a16:creationId xmlns:a16="http://schemas.microsoft.com/office/drawing/2014/main" id="{552EE4F6-BF1F-4D65-A343-276242F8F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" name="endpoint-174">
            <a:extLst xmlns:a="http://schemas.openxmlformats.org/drawingml/2006/main">
              <a:ext uri="{FF2B5EF4-FFF2-40B4-BE49-F238E27FC236}">
                <a16:creationId xmlns:a16="http://schemas.microsoft.com/office/drawing/2014/main" id="{7D450250-D8D5-43A1-8DE6-CBDA7273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" name="endpoint-175">
            <a:extLst xmlns:a="http://schemas.openxmlformats.org/drawingml/2006/main">
              <a:ext uri="{FF2B5EF4-FFF2-40B4-BE49-F238E27FC236}">
                <a16:creationId xmlns:a16="http://schemas.microsoft.com/office/drawing/2014/main" id="{C012F3C5-5E0A-4742-B249-BA611FF5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" name="endpoint-176">
            <a:extLst xmlns:a="http://schemas.openxmlformats.org/drawingml/2006/main">
              <a:ext uri="{FF2B5EF4-FFF2-40B4-BE49-F238E27FC236}">
                <a16:creationId xmlns:a16="http://schemas.microsoft.com/office/drawing/2014/main" id="{64E310BD-66E0-42A2-AEED-A44C81B12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" name="endpoint-177">
            <a:extLst xmlns:a="http://schemas.openxmlformats.org/drawingml/2006/main">
              <a:ext uri="{FF2B5EF4-FFF2-40B4-BE49-F238E27FC236}">
                <a16:creationId xmlns:a16="http://schemas.microsoft.com/office/drawing/2014/main" id="{615AC687-3897-4A94-9621-1B61E0095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" name="endpoint-178">
            <a:extLst xmlns:a="http://schemas.openxmlformats.org/drawingml/2006/main">
              <a:ext uri="{FF2B5EF4-FFF2-40B4-BE49-F238E27FC236}">
                <a16:creationId xmlns:a16="http://schemas.microsoft.com/office/drawing/2014/main" id="{17633A96-0F21-4DA8-BC04-E71F9CE71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" name="endpoint-179">
            <a:extLst xmlns:a="http://schemas.openxmlformats.org/drawingml/2006/main">
              <a:ext uri="{FF2B5EF4-FFF2-40B4-BE49-F238E27FC236}">
                <a16:creationId xmlns:a16="http://schemas.microsoft.com/office/drawing/2014/main" id="{1A67987E-00B1-4A9C-ABBC-D61A9271B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" name="endpoint-180">
            <a:extLst xmlns:a="http://schemas.openxmlformats.org/drawingml/2006/main">
              <a:ext uri="{FF2B5EF4-FFF2-40B4-BE49-F238E27FC236}">
                <a16:creationId xmlns:a16="http://schemas.microsoft.com/office/drawing/2014/main" id="{1DF2A181-540A-4812-8391-1319EAE5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" name="endpoint-181">
            <a:extLst xmlns:a="http://schemas.openxmlformats.org/drawingml/2006/main">
              <a:ext uri="{FF2B5EF4-FFF2-40B4-BE49-F238E27FC236}">
                <a16:creationId xmlns:a16="http://schemas.microsoft.com/office/drawing/2014/main" id="{1E458568-E733-421D-B643-2ACA1B748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" name="endpoint-182">
            <a:extLst xmlns:a="http://schemas.openxmlformats.org/drawingml/2006/main">
              <a:ext uri="{FF2B5EF4-FFF2-40B4-BE49-F238E27FC236}">
                <a16:creationId xmlns:a16="http://schemas.microsoft.com/office/drawing/2014/main" id="{F29398D0-AF4C-4BE9-B060-D4A1AA6B7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" name="endpoint-183">
            <a:extLst xmlns:a="http://schemas.openxmlformats.org/drawingml/2006/main">
              <a:ext uri="{FF2B5EF4-FFF2-40B4-BE49-F238E27FC236}">
                <a16:creationId xmlns:a16="http://schemas.microsoft.com/office/drawing/2014/main" id="{54208FD7-E1D7-4A8E-8538-F90071EBC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" name="endpoint-184">
            <a:extLst xmlns:a="http://schemas.openxmlformats.org/drawingml/2006/main">
              <a:ext uri="{FF2B5EF4-FFF2-40B4-BE49-F238E27FC236}">
                <a16:creationId xmlns:a16="http://schemas.microsoft.com/office/drawing/2014/main" id="{43A2835C-4C20-4835-99A6-48B4473F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" name="endpoint-185">
            <a:extLst xmlns:a="http://schemas.openxmlformats.org/drawingml/2006/main">
              <a:ext uri="{FF2B5EF4-FFF2-40B4-BE49-F238E27FC236}">
                <a16:creationId xmlns:a16="http://schemas.microsoft.com/office/drawing/2014/main" id="{5BAFC980-3834-4DE6-9224-C2D0C74C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" name="endpoint-186">
            <a:extLst xmlns:a="http://schemas.openxmlformats.org/drawingml/2006/main">
              <a:ext uri="{FF2B5EF4-FFF2-40B4-BE49-F238E27FC236}">
                <a16:creationId xmlns:a16="http://schemas.microsoft.com/office/drawing/2014/main" id="{CC1A2867-8121-4612-885C-2FD481BFB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" name="endpoint-187">
            <a:extLst xmlns:a="http://schemas.openxmlformats.org/drawingml/2006/main">
              <a:ext uri="{FF2B5EF4-FFF2-40B4-BE49-F238E27FC236}">
                <a16:creationId xmlns:a16="http://schemas.microsoft.com/office/drawing/2014/main" id="{19E39385-D041-4FFD-85E0-DD1E6214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" name="endpoint-188">
            <a:extLst xmlns:a="http://schemas.openxmlformats.org/drawingml/2006/main">
              <a:ext uri="{FF2B5EF4-FFF2-40B4-BE49-F238E27FC236}">
                <a16:creationId xmlns:a16="http://schemas.microsoft.com/office/drawing/2014/main" id="{99AB2DA5-CD0D-4DB0-B480-732F0E38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" name="endpoint-189">
            <a:extLst xmlns:a="http://schemas.openxmlformats.org/drawingml/2006/main">
              <a:ext uri="{FF2B5EF4-FFF2-40B4-BE49-F238E27FC236}">
                <a16:creationId xmlns:a16="http://schemas.microsoft.com/office/drawing/2014/main" id="{419F1FAF-38EE-4B8C-9394-ED76C7B3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" name="endpoint-190">
            <a:extLst xmlns:a="http://schemas.openxmlformats.org/drawingml/2006/main">
              <a:ext uri="{FF2B5EF4-FFF2-40B4-BE49-F238E27FC236}">
                <a16:creationId xmlns:a16="http://schemas.microsoft.com/office/drawing/2014/main" id="{5DD4B42A-7341-4207-8349-7DE457F7F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" name="endpoint-191">
            <a:extLst xmlns:a="http://schemas.openxmlformats.org/drawingml/2006/main">
              <a:ext uri="{FF2B5EF4-FFF2-40B4-BE49-F238E27FC236}">
                <a16:creationId xmlns:a16="http://schemas.microsoft.com/office/drawing/2014/main" id="{BFBC3067-C971-4943-BD20-0295A28B4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" name="endpoint-192">
            <a:extLst xmlns:a="http://schemas.openxmlformats.org/drawingml/2006/main">
              <a:ext uri="{FF2B5EF4-FFF2-40B4-BE49-F238E27FC236}">
                <a16:creationId xmlns:a16="http://schemas.microsoft.com/office/drawing/2014/main" id="{6B05BAA6-C477-4DBC-BD6F-D76304C52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" name="endpoint-193">
            <a:extLst xmlns:a="http://schemas.openxmlformats.org/drawingml/2006/main">
              <a:ext uri="{FF2B5EF4-FFF2-40B4-BE49-F238E27FC236}">
                <a16:creationId xmlns:a16="http://schemas.microsoft.com/office/drawing/2014/main" id="{A4210260-B46F-41CA-8119-935044480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" name="endpoint-194">
            <a:extLst xmlns:a="http://schemas.openxmlformats.org/drawingml/2006/main">
              <a:ext uri="{FF2B5EF4-FFF2-40B4-BE49-F238E27FC236}">
                <a16:creationId xmlns:a16="http://schemas.microsoft.com/office/drawing/2014/main" id="{2739C9C1-A9D8-4613-87BE-9711B061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" name="endpoint-195">
            <a:extLst xmlns:a="http://schemas.openxmlformats.org/drawingml/2006/main">
              <a:ext uri="{FF2B5EF4-FFF2-40B4-BE49-F238E27FC236}">
                <a16:creationId xmlns:a16="http://schemas.microsoft.com/office/drawing/2014/main" id="{1E84311E-A835-4797-9E1F-65289E3AE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" name="endpoint-196">
            <a:extLst xmlns:a="http://schemas.openxmlformats.org/drawingml/2006/main">
              <a:ext uri="{FF2B5EF4-FFF2-40B4-BE49-F238E27FC236}">
                <a16:creationId xmlns:a16="http://schemas.microsoft.com/office/drawing/2014/main" id="{49C3F05F-CAA4-4CD0-82C7-AFDDA5F84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" name="endpoint-197">
            <a:extLst xmlns:a="http://schemas.openxmlformats.org/drawingml/2006/main">
              <a:ext uri="{FF2B5EF4-FFF2-40B4-BE49-F238E27FC236}">
                <a16:creationId xmlns:a16="http://schemas.microsoft.com/office/drawing/2014/main" id="{E6910C03-406B-40C5-84D3-49D9AAF2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" name="endpoint-198">
            <a:extLst xmlns:a="http://schemas.openxmlformats.org/drawingml/2006/main">
              <a:ext uri="{FF2B5EF4-FFF2-40B4-BE49-F238E27FC236}">
                <a16:creationId xmlns:a16="http://schemas.microsoft.com/office/drawing/2014/main" id="{1A2998B5-68CA-4281-9FC8-36EFBE8AD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" name="endpoint-199">
            <a:extLst xmlns:a="http://schemas.openxmlformats.org/drawingml/2006/main">
              <a:ext uri="{FF2B5EF4-FFF2-40B4-BE49-F238E27FC236}">
                <a16:creationId xmlns:a16="http://schemas.microsoft.com/office/drawing/2014/main" id="{07977AA2-B961-42A3-8FB5-9EED1D7E6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" name="endpoint-200">
            <a:extLst xmlns:a="http://schemas.openxmlformats.org/drawingml/2006/main">
              <a:ext uri="{FF2B5EF4-FFF2-40B4-BE49-F238E27FC236}">
                <a16:creationId xmlns:a16="http://schemas.microsoft.com/office/drawing/2014/main" id="{C2691F36-4AD8-4B56-BEDC-434FD549E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" name="endpoint-201">
            <a:extLst xmlns:a="http://schemas.openxmlformats.org/drawingml/2006/main">
              <a:ext uri="{FF2B5EF4-FFF2-40B4-BE49-F238E27FC236}">
                <a16:creationId xmlns:a16="http://schemas.microsoft.com/office/drawing/2014/main" id="{02859DA1-8992-4773-B3E2-A23CA706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" name="endpoint-202">
            <a:extLst xmlns:a="http://schemas.openxmlformats.org/drawingml/2006/main">
              <a:ext uri="{FF2B5EF4-FFF2-40B4-BE49-F238E27FC236}">
                <a16:creationId xmlns:a16="http://schemas.microsoft.com/office/drawing/2014/main" id="{E1450BF8-C582-45CD-9C80-8560A0B9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" name="endpoint-203">
            <a:extLst xmlns:a="http://schemas.openxmlformats.org/drawingml/2006/main">
              <a:ext uri="{FF2B5EF4-FFF2-40B4-BE49-F238E27FC236}">
                <a16:creationId xmlns:a16="http://schemas.microsoft.com/office/drawing/2014/main" id="{D8FAEF15-9BE8-4E9D-93AE-6637809BB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" name="endpoint-204">
            <a:extLst xmlns:a="http://schemas.openxmlformats.org/drawingml/2006/main">
              <a:ext uri="{FF2B5EF4-FFF2-40B4-BE49-F238E27FC236}">
                <a16:creationId xmlns:a16="http://schemas.microsoft.com/office/drawing/2014/main" id="{D40F7F29-2F4D-4F39-8649-8F1E4019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" name="endpoint-205">
            <a:extLst xmlns:a="http://schemas.openxmlformats.org/drawingml/2006/main">
              <a:ext uri="{FF2B5EF4-FFF2-40B4-BE49-F238E27FC236}">
                <a16:creationId xmlns:a16="http://schemas.microsoft.com/office/drawing/2014/main" id="{6CBA99CB-D93A-4310-89E7-302F2D0B5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" name="endpoint-206">
            <a:extLst xmlns:a="http://schemas.openxmlformats.org/drawingml/2006/main">
              <a:ext uri="{FF2B5EF4-FFF2-40B4-BE49-F238E27FC236}">
                <a16:creationId xmlns:a16="http://schemas.microsoft.com/office/drawing/2014/main" id="{1512B57D-8DD2-4BE8-B9A1-E241FC2E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" name="endpoint-207">
            <a:extLst xmlns:a="http://schemas.openxmlformats.org/drawingml/2006/main">
              <a:ext uri="{FF2B5EF4-FFF2-40B4-BE49-F238E27FC236}">
                <a16:creationId xmlns:a16="http://schemas.microsoft.com/office/drawing/2014/main" id="{A16171CB-4543-4A0D-A80C-ADF5CC783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" name="endpoint-208">
            <a:extLst xmlns:a="http://schemas.openxmlformats.org/drawingml/2006/main">
              <a:ext uri="{FF2B5EF4-FFF2-40B4-BE49-F238E27FC236}">
                <a16:creationId xmlns:a16="http://schemas.microsoft.com/office/drawing/2014/main" id="{C2062E13-7BEB-47E4-A067-0A5CFA41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" name="endpoint-209">
            <a:extLst xmlns:a="http://schemas.openxmlformats.org/drawingml/2006/main">
              <a:ext uri="{FF2B5EF4-FFF2-40B4-BE49-F238E27FC236}">
                <a16:creationId xmlns:a16="http://schemas.microsoft.com/office/drawing/2014/main" id="{DC7CC0EA-566A-4B97-888C-BFA0FB9C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" name="endpoint-210">
            <a:extLst xmlns:a="http://schemas.openxmlformats.org/drawingml/2006/main">
              <a:ext uri="{FF2B5EF4-FFF2-40B4-BE49-F238E27FC236}">
                <a16:creationId xmlns:a16="http://schemas.microsoft.com/office/drawing/2014/main" id="{053EDB32-91CE-4DBD-987D-8FE4F70F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" name="endpoint-211">
            <a:extLst xmlns:a="http://schemas.openxmlformats.org/drawingml/2006/main">
              <a:ext uri="{FF2B5EF4-FFF2-40B4-BE49-F238E27FC236}">
                <a16:creationId xmlns:a16="http://schemas.microsoft.com/office/drawing/2014/main" id="{A4488A06-FC4E-493A-BD5E-361D25A9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" name="endpoint-212">
            <a:extLst xmlns:a="http://schemas.openxmlformats.org/drawingml/2006/main">
              <a:ext uri="{FF2B5EF4-FFF2-40B4-BE49-F238E27FC236}">
                <a16:creationId xmlns:a16="http://schemas.microsoft.com/office/drawing/2014/main" id="{2D98864E-79F4-49AA-976F-575F96CB5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" name="endpoint-213">
            <a:extLst xmlns:a="http://schemas.openxmlformats.org/drawingml/2006/main">
              <a:ext uri="{FF2B5EF4-FFF2-40B4-BE49-F238E27FC236}">
                <a16:creationId xmlns:a16="http://schemas.microsoft.com/office/drawing/2014/main" id="{251DA5F7-0F8E-4220-9FF9-D7615F970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" name="endpoint-214">
            <a:extLst xmlns:a="http://schemas.openxmlformats.org/drawingml/2006/main">
              <a:ext uri="{FF2B5EF4-FFF2-40B4-BE49-F238E27FC236}">
                <a16:creationId xmlns:a16="http://schemas.microsoft.com/office/drawing/2014/main" id="{126A0613-FBB9-4CB3-926C-4BBA0D862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" name="endpoint-215">
            <a:extLst xmlns:a="http://schemas.openxmlformats.org/drawingml/2006/main">
              <a:ext uri="{FF2B5EF4-FFF2-40B4-BE49-F238E27FC236}">
                <a16:creationId xmlns:a16="http://schemas.microsoft.com/office/drawing/2014/main" id="{C06843DE-5731-44DD-B35F-F7605EAA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" name="endpoint-216">
            <a:extLst xmlns:a="http://schemas.openxmlformats.org/drawingml/2006/main">
              <a:ext uri="{FF2B5EF4-FFF2-40B4-BE49-F238E27FC236}">
                <a16:creationId xmlns:a16="http://schemas.microsoft.com/office/drawing/2014/main" id="{D21FDEC5-7287-4D85-A7B0-8941DD66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" name="endpoint-217">
            <a:extLst xmlns:a="http://schemas.openxmlformats.org/drawingml/2006/main">
              <a:ext uri="{FF2B5EF4-FFF2-40B4-BE49-F238E27FC236}">
                <a16:creationId xmlns:a16="http://schemas.microsoft.com/office/drawing/2014/main" id="{FE5B1A9E-6F84-4384-A0BA-F7F58BDC4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" name="endpoint-218">
            <a:extLst xmlns:a="http://schemas.openxmlformats.org/drawingml/2006/main">
              <a:ext uri="{FF2B5EF4-FFF2-40B4-BE49-F238E27FC236}">
                <a16:creationId xmlns:a16="http://schemas.microsoft.com/office/drawing/2014/main" id="{8085CC83-E1E4-4980-ADDA-AB581100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" name="endpoint-219">
            <a:extLst xmlns:a="http://schemas.openxmlformats.org/drawingml/2006/main">
              <a:ext uri="{FF2B5EF4-FFF2-40B4-BE49-F238E27FC236}">
                <a16:creationId xmlns:a16="http://schemas.microsoft.com/office/drawing/2014/main" id="{A9FDEA91-B979-4BD3-A1A1-52E6C88B7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" name="endpoint-220">
            <a:extLst xmlns:a="http://schemas.openxmlformats.org/drawingml/2006/main">
              <a:ext uri="{FF2B5EF4-FFF2-40B4-BE49-F238E27FC236}">
                <a16:creationId xmlns:a16="http://schemas.microsoft.com/office/drawing/2014/main" id="{44DB6CC9-9C2A-4A0B-B6E9-B8E7AA960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" name="endpoint-221">
            <a:extLst xmlns:a="http://schemas.openxmlformats.org/drawingml/2006/main">
              <a:ext uri="{FF2B5EF4-FFF2-40B4-BE49-F238E27FC236}">
                <a16:creationId xmlns:a16="http://schemas.microsoft.com/office/drawing/2014/main" id="{BA0BD897-E314-4873-8841-6FB41EB5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" name="endpoint-222">
            <a:extLst xmlns:a="http://schemas.openxmlformats.org/drawingml/2006/main">
              <a:ext uri="{FF2B5EF4-FFF2-40B4-BE49-F238E27FC236}">
                <a16:creationId xmlns:a16="http://schemas.microsoft.com/office/drawing/2014/main" id="{2DC95DC5-DB6A-4D4E-82AC-C0A52AC8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" name="endpoint-223">
            <a:extLst xmlns:a="http://schemas.openxmlformats.org/drawingml/2006/main">
              <a:ext uri="{FF2B5EF4-FFF2-40B4-BE49-F238E27FC236}">
                <a16:creationId xmlns:a16="http://schemas.microsoft.com/office/drawing/2014/main" id="{ADF34A95-8635-4BEF-8B0A-43E5D422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" name="endpoint-224">
            <a:extLst xmlns:a="http://schemas.openxmlformats.org/drawingml/2006/main">
              <a:ext uri="{FF2B5EF4-FFF2-40B4-BE49-F238E27FC236}">
                <a16:creationId xmlns:a16="http://schemas.microsoft.com/office/drawing/2014/main" id="{A4EB5372-D8EF-4892-984E-3C87FAD5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" name="endpoint-225">
            <a:extLst xmlns:a="http://schemas.openxmlformats.org/drawingml/2006/main">
              <a:ext uri="{FF2B5EF4-FFF2-40B4-BE49-F238E27FC236}">
                <a16:creationId xmlns:a16="http://schemas.microsoft.com/office/drawing/2014/main" id="{74DAF0FC-30C5-4A5A-AD2E-066280201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" name="endpoint-226">
            <a:extLst xmlns:a="http://schemas.openxmlformats.org/drawingml/2006/main">
              <a:ext uri="{FF2B5EF4-FFF2-40B4-BE49-F238E27FC236}">
                <a16:creationId xmlns:a16="http://schemas.microsoft.com/office/drawing/2014/main" id="{39188902-5FB1-4912-91E6-445D8AA4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" name="endpoint-227">
            <a:extLst xmlns:a="http://schemas.openxmlformats.org/drawingml/2006/main">
              <a:ext uri="{FF2B5EF4-FFF2-40B4-BE49-F238E27FC236}">
                <a16:creationId xmlns:a16="http://schemas.microsoft.com/office/drawing/2014/main" id="{9FD353F8-0F2D-4E48-A97D-E0AEF9A1D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" name="endpoint-228">
            <a:extLst xmlns:a="http://schemas.openxmlformats.org/drawingml/2006/main">
              <a:ext uri="{FF2B5EF4-FFF2-40B4-BE49-F238E27FC236}">
                <a16:creationId xmlns:a16="http://schemas.microsoft.com/office/drawing/2014/main" id="{AA51F8A3-6AB9-4B6E-A976-75B780345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" name="endpoint-229">
            <a:extLst xmlns:a="http://schemas.openxmlformats.org/drawingml/2006/main">
              <a:ext uri="{FF2B5EF4-FFF2-40B4-BE49-F238E27FC236}">
                <a16:creationId xmlns:a16="http://schemas.microsoft.com/office/drawing/2014/main" id="{A1FDAA4F-CC58-4AB6-937A-154B409E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" name="endpoint-230">
            <a:extLst xmlns:a="http://schemas.openxmlformats.org/drawingml/2006/main">
              <a:ext uri="{FF2B5EF4-FFF2-40B4-BE49-F238E27FC236}">
                <a16:creationId xmlns:a16="http://schemas.microsoft.com/office/drawing/2014/main" id="{BB61E5CE-F96E-4B71-A6D8-86B2A571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" name="endpoint-231">
            <a:extLst xmlns:a="http://schemas.openxmlformats.org/drawingml/2006/main">
              <a:ext uri="{FF2B5EF4-FFF2-40B4-BE49-F238E27FC236}">
                <a16:creationId xmlns:a16="http://schemas.microsoft.com/office/drawing/2014/main" id="{53E404CD-CFEA-4A2F-A06E-C8D67F6C0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" name="endpoint-232">
            <a:extLst xmlns:a="http://schemas.openxmlformats.org/drawingml/2006/main">
              <a:ext uri="{FF2B5EF4-FFF2-40B4-BE49-F238E27FC236}">
                <a16:creationId xmlns:a16="http://schemas.microsoft.com/office/drawing/2014/main" id="{CA079D8D-F6F9-4D4B-90AD-DA92CE4D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" name="endpoint-233">
            <a:extLst xmlns:a="http://schemas.openxmlformats.org/drawingml/2006/main">
              <a:ext uri="{FF2B5EF4-FFF2-40B4-BE49-F238E27FC236}">
                <a16:creationId xmlns:a16="http://schemas.microsoft.com/office/drawing/2014/main" id="{69C0B29C-258F-4630-AE5C-6E869F4E4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" name="endpoint-234">
            <a:extLst xmlns:a="http://schemas.openxmlformats.org/drawingml/2006/main">
              <a:ext uri="{FF2B5EF4-FFF2-40B4-BE49-F238E27FC236}">
                <a16:creationId xmlns:a16="http://schemas.microsoft.com/office/drawing/2014/main" id="{7E86B132-8E72-4B75-A7B7-1833CA4D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20802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" name="endpoint-235">
            <a:extLst xmlns:a="http://schemas.openxmlformats.org/drawingml/2006/main">
              <a:ext uri="{FF2B5EF4-FFF2-40B4-BE49-F238E27FC236}">
                <a16:creationId xmlns:a16="http://schemas.microsoft.com/office/drawing/2014/main" id="{EA865201-352F-4E73-B711-710658303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" name="endpoint-236">
            <a:extLst xmlns:a="http://schemas.openxmlformats.org/drawingml/2006/main">
              <a:ext uri="{FF2B5EF4-FFF2-40B4-BE49-F238E27FC236}">
                <a16:creationId xmlns:a16="http://schemas.microsoft.com/office/drawing/2014/main" id="{73BF0C41-AEB9-4E01-9917-A9E780FE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" name="endpoint-237">
            <a:extLst xmlns:a="http://schemas.openxmlformats.org/drawingml/2006/main">
              <a:ext uri="{FF2B5EF4-FFF2-40B4-BE49-F238E27FC236}">
                <a16:creationId xmlns:a16="http://schemas.microsoft.com/office/drawing/2014/main" id="{83A486C1-8356-4734-9243-129213203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" name="endpoint-238">
            <a:extLst xmlns:a="http://schemas.openxmlformats.org/drawingml/2006/main">
              <a:ext uri="{FF2B5EF4-FFF2-40B4-BE49-F238E27FC236}">
                <a16:creationId xmlns:a16="http://schemas.microsoft.com/office/drawing/2014/main" id="{416831B6-6F7E-4722-8D61-697DF8702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" name="endpoint-239">
            <a:extLst xmlns:a="http://schemas.openxmlformats.org/drawingml/2006/main">
              <a:ext uri="{FF2B5EF4-FFF2-40B4-BE49-F238E27FC236}">
                <a16:creationId xmlns:a16="http://schemas.microsoft.com/office/drawing/2014/main" id="{0D888407-23F0-4874-9BFB-343C3AF60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" name="endpoint-240">
            <a:extLst xmlns:a="http://schemas.openxmlformats.org/drawingml/2006/main">
              <a:ext uri="{FF2B5EF4-FFF2-40B4-BE49-F238E27FC236}">
                <a16:creationId xmlns:a16="http://schemas.microsoft.com/office/drawing/2014/main" id="{95C88D50-483B-4BFC-AC1C-A1A5D660A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" name="endpoint-241">
            <a:extLst xmlns:a="http://schemas.openxmlformats.org/drawingml/2006/main">
              <a:ext uri="{FF2B5EF4-FFF2-40B4-BE49-F238E27FC236}">
                <a16:creationId xmlns:a16="http://schemas.microsoft.com/office/drawing/2014/main" id="{0387D14C-A688-4CDC-990A-F33F1FD4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" name="endpoint-242">
            <a:extLst xmlns:a="http://schemas.openxmlformats.org/drawingml/2006/main">
              <a:ext uri="{FF2B5EF4-FFF2-40B4-BE49-F238E27FC236}">
                <a16:creationId xmlns:a16="http://schemas.microsoft.com/office/drawing/2014/main" id="{A2D48E6B-6F3B-414A-BC47-B9968167C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" name="endpoint-243">
            <a:extLst xmlns:a="http://schemas.openxmlformats.org/drawingml/2006/main">
              <a:ext uri="{FF2B5EF4-FFF2-40B4-BE49-F238E27FC236}">
                <a16:creationId xmlns:a16="http://schemas.microsoft.com/office/drawing/2014/main" id="{0128B0D9-2386-4B68-9C40-CCF7A0D6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" name="endpoint-244">
            <a:extLst xmlns:a="http://schemas.openxmlformats.org/drawingml/2006/main">
              <a:ext uri="{FF2B5EF4-FFF2-40B4-BE49-F238E27FC236}">
                <a16:creationId xmlns:a16="http://schemas.microsoft.com/office/drawing/2014/main" id="{435B3E2D-6BE9-41FA-97C8-6546F867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" name="endpoint-245">
            <a:extLst xmlns:a="http://schemas.openxmlformats.org/drawingml/2006/main">
              <a:ext uri="{FF2B5EF4-FFF2-40B4-BE49-F238E27FC236}">
                <a16:creationId xmlns:a16="http://schemas.microsoft.com/office/drawing/2014/main" id="{4D3497F5-4871-4988-A515-3D4D6B67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" name="endpoint-246">
            <a:extLst xmlns:a="http://schemas.openxmlformats.org/drawingml/2006/main">
              <a:ext uri="{FF2B5EF4-FFF2-40B4-BE49-F238E27FC236}">
                <a16:creationId xmlns:a16="http://schemas.microsoft.com/office/drawing/2014/main" id="{DD314210-5E68-4BF6-9283-A04F5CC1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" name="endpoint-247">
            <a:extLst xmlns:a="http://schemas.openxmlformats.org/drawingml/2006/main">
              <a:ext uri="{FF2B5EF4-FFF2-40B4-BE49-F238E27FC236}">
                <a16:creationId xmlns:a16="http://schemas.microsoft.com/office/drawing/2014/main" id="{1EDD6710-CFE6-418F-AC30-E28524B75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" name="endpoint-248">
            <a:extLst xmlns:a="http://schemas.openxmlformats.org/drawingml/2006/main">
              <a:ext uri="{FF2B5EF4-FFF2-40B4-BE49-F238E27FC236}">
                <a16:creationId xmlns:a16="http://schemas.microsoft.com/office/drawing/2014/main" id="{942DBEF6-F59A-4A8A-803F-5B6DFA368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" name="endpoint-249">
            <a:extLst xmlns:a="http://schemas.openxmlformats.org/drawingml/2006/main">
              <a:ext uri="{FF2B5EF4-FFF2-40B4-BE49-F238E27FC236}">
                <a16:creationId xmlns:a16="http://schemas.microsoft.com/office/drawing/2014/main" id="{0A51854E-EA84-4E09-BD8C-79C485B7B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" name="endpoint-250">
            <a:extLst xmlns:a="http://schemas.openxmlformats.org/drawingml/2006/main">
              <a:ext uri="{FF2B5EF4-FFF2-40B4-BE49-F238E27FC236}">
                <a16:creationId xmlns:a16="http://schemas.microsoft.com/office/drawing/2014/main" id="{90B6D000-2A0D-45ED-BFCF-EB55F4AC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" name="endpoint-251">
            <a:extLst xmlns:a="http://schemas.openxmlformats.org/drawingml/2006/main">
              <a:ext uri="{FF2B5EF4-FFF2-40B4-BE49-F238E27FC236}">
                <a16:creationId xmlns:a16="http://schemas.microsoft.com/office/drawing/2014/main" id="{E7436491-BDC3-4CA1-A804-1F8D83BF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" name="endpoint-252">
            <a:extLst xmlns:a="http://schemas.openxmlformats.org/drawingml/2006/main">
              <a:ext uri="{FF2B5EF4-FFF2-40B4-BE49-F238E27FC236}">
                <a16:creationId xmlns:a16="http://schemas.microsoft.com/office/drawing/2014/main" id="{1188E339-83C8-4A6A-BC16-92764B078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" name="endpoint-253">
            <a:extLst xmlns:a="http://schemas.openxmlformats.org/drawingml/2006/main">
              <a:ext uri="{FF2B5EF4-FFF2-40B4-BE49-F238E27FC236}">
                <a16:creationId xmlns:a16="http://schemas.microsoft.com/office/drawing/2014/main" id="{456EDD1C-92DC-4FF3-8744-A1968EB4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" name="endpoint-254">
            <a:extLst xmlns:a="http://schemas.openxmlformats.org/drawingml/2006/main">
              <a:ext uri="{FF2B5EF4-FFF2-40B4-BE49-F238E27FC236}">
                <a16:creationId xmlns:a16="http://schemas.microsoft.com/office/drawing/2014/main" id="{5C0425F9-881E-49D2-B961-CFBD784AC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" name="endpoint-255">
            <a:extLst xmlns:a="http://schemas.openxmlformats.org/drawingml/2006/main">
              <a:ext uri="{FF2B5EF4-FFF2-40B4-BE49-F238E27FC236}">
                <a16:creationId xmlns:a16="http://schemas.microsoft.com/office/drawing/2014/main" id="{23F037AA-EE24-4336-BAEB-10D662758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" name="endpoint-256">
            <a:extLst xmlns:a="http://schemas.openxmlformats.org/drawingml/2006/main">
              <a:ext uri="{FF2B5EF4-FFF2-40B4-BE49-F238E27FC236}">
                <a16:creationId xmlns:a16="http://schemas.microsoft.com/office/drawing/2014/main" id="{44571BE5-7EF8-4F4B-8E27-DF6CA7EF3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" name="endpoint-257">
            <a:extLst xmlns:a="http://schemas.openxmlformats.org/drawingml/2006/main">
              <a:ext uri="{FF2B5EF4-FFF2-40B4-BE49-F238E27FC236}">
                <a16:creationId xmlns:a16="http://schemas.microsoft.com/office/drawing/2014/main" id="{035719C7-B8DE-42E7-8AA6-20262C79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" name="endpoint-258">
            <a:extLst xmlns:a="http://schemas.openxmlformats.org/drawingml/2006/main">
              <a:ext uri="{FF2B5EF4-FFF2-40B4-BE49-F238E27FC236}">
                <a16:creationId xmlns:a16="http://schemas.microsoft.com/office/drawing/2014/main" id="{AFC69C30-AF43-45FD-8F9C-345575D5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" name="endpoint-259">
            <a:extLst xmlns:a="http://schemas.openxmlformats.org/drawingml/2006/main">
              <a:ext uri="{FF2B5EF4-FFF2-40B4-BE49-F238E27FC236}">
                <a16:creationId xmlns:a16="http://schemas.microsoft.com/office/drawing/2014/main" id="{C748CB8F-4736-45B4-801E-A8591261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" name="endpoint-260">
            <a:extLst xmlns:a="http://schemas.openxmlformats.org/drawingml/2006/main">
              <a:ext uri="{FF2B5EF4-FFF2-40B4-BE49-F238E27FC236}">
                <a16:creationId xmlns:a16="http://schemas.microsoft.com/office/drawing/2014/main" id="{05AB8FEC-CFE0-4861-BF60-823F78120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" name="endpoint-261">
            <a:extLst xmlns:a="http://schemas.openxmlformats.org/drawingml/2006/main">
              <a:ext uri="{FF2B5EF4-FFF2-40B4-BE49-F238E27FC236}">
                <a16:creationId xmlns:a16="http://schemas.microsoft.com/office/drawing/2014/main" id="{3FC64041-CFFF-4B63-BDC2-A260486A8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" name="endpoint-262">
            <a:extLst xmlns:a="http://schemas.openxmlformats.org/drawingml/2006/main">
              <a:ext uri="{FF2B5EF4-FFF2-40B4-BE49-F238E27FC236}">
                <a16:creationId xmlns:a16="http://schemas.microsoft.com/office/drawing/2014/main" id="{5B26CFCB-D139-402E-B994-C8B03329F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" name="endpoint-263">
            <a:extLst xmlns:a="http://schemas.openxmlformats.org/drawingml/2006/main">
              <a:ext uri="{FF2B5EF4-FFF2-40B4-BE49-F238E27FC236}">
                <a16:creationId xmlns:a16="http://schemas.microsoft.com/office/drawing/2014/main" id="{663CE3D9-2B16-4E27-9C1A-F40380724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" name="endpoint-264">
            <a:extLst xmlns:a="http://schemas.openxmlformats.org/drawingml/2006/main">
              <a:ext uri="{FF2B5EF4-FFF2-40B4-BE49-F238E27FC236}">
                <a16:creationId xmlns:a16="http://schemas.microsoft.com/office/drawing/2014/main" id="{D64328CB-EE5C-4F3A-8461-4B2D1131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" name="endpoint-265">
            <a:extLst xmlns:a="http://schemas.openxmlformats.org/drawingml/2006/main">
              <a:ext uri="{FF2B5EF4-FFF2-40B4-BE49-F238E27FC236}">
                <a16:creationId xmlns:a16="http://schemas.microsoft.com/office/drawing/2014/main" id="{72028DB9-399B-43D6-AD20-D5D31839E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" name="endpoint-266">
            <a:extLst xmlns:a="http://schemas.openxmlformats.org/drawingml/2006/main">
              <a:ext uri="{FF2B5EF4-FFF2-40B4-BE49-F238E27FC236}">
                <a16:creationId xmlns:a16="http://schemas.microsoft.com/office/drawing/2014/main" id="{5D30EDC6-C3ED-40B7-BCD6-8F701E7D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" name="endpoint-267">
            <a:extLst xmlns:a="http://schemas.openxmlformats.org/drawingml/2006/main">
              <a:ext uri="{FF2B5EF4-FFF2-40B4-BE49-F238E27FC236}">
                <a16:creationId xmlns:a16="http://schemas.microsoft.com/office/drawing/2014/main" id="{42AF73B6-09F1-4C3B-8FD3-76B9F85D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" name="endpoint-268">
            <a:extLst xmlns:a="http://schemas.openxmlformats.org/drawingml/2006/main">
              <a:ext uri="{FF2B5EF4-FFF2-40B4-BE49-F238E27FC236}">
                <a16:creationId xmlns:a16="http://schemas.microsoft.com/office/drawing/2014/main" id="{A3C99E44-9F67-4720-B9CC-3CDE29FFD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" name="endpoint-269">
            <a:extLst xmlns:a="http://schemas.openxmlformats.org/drawingml/2006/main">
              <a:ext uri="{FF2B5EF4-FFF2-40B4-BE49-F238E27FC236}">
                <a16:creationId xmlns:a16="http://schemas.microsoft.com/office/drawing/2014/main" id="{57B16DFD-7301-41DC-8DFD-B0FFBD3C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" name="endpoint-270">
            <a:extLst xmlns:a="http://schemas.openxmlformats.org/drawingml/2006/main">
              <a:ext uri="{FF2B5EF4-FFF2-40B4-BE49-F238E27FC236}">
                <a16:creationId xmlns:a16="http://schemas.microsoft.com/office/drawing/2014/main" id="{AA039748-C3BA-493E-ACBC-7BADB2F8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" name="endpoint-271">
            <a:extLst xmlns:a="http://schemas.openxmlformats.org/drawingml/2006/main">
              <a:ext uri="{FF2B5EF4-FFF2-40B4-BE49-F238E27FC236}">
                <a16:creationId xmlns:a16="http://schemas.microsoft.com/office/drawing/2014/main" id="{2F995B70-C6AB-4129-9E9B-06F68A68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" name="endpoint-272">
            <a:extLst xmlns:a="http://schemas.openxmlformats.org/drawingml/2006/main">
              <a:ext uri="{FF2B5EF4-FFF2-40B4-BE49-F238E27FC236}">
                <a16:creationId xmlns:a16="http://schemas.microsoft.com/office/drawing/2014/main" id="{FB6CBC08-4677-41B5-8647-66A4C4DF1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" name="endpoint-273">
            <a:extLst xmlns:a="http://schemas.openxmlformats.org/drawingml/2006/main">
              <a:ext uri="{FF2B5EF4-FFF2-40B4-BE49-F238E27FC236}">
                <a16:creationId xmlns:a16="http://schemas.microsoft.com/office/drawing/2014/main" id="{B397A67E-50DD-4733-89FF-D5EDCF02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" name="endpoint-274">
            <a:extLst xmlns:a="http://schemas.openxmlformats.org/drawingml/2006/main">
              <a:ext uri="{FF2B5EF4-FFF2-40B4-BE49-F238E27FC236}">
                <a16:creationId xmlns:a16="http://schemas.microsoft.com/office/drawing/2014/main" id="{23AA92D9-ED7A-42C8-9EFF-6279849FF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" name="endpoint-275">
            <a:extLst xmlns:a="http://schemas.openxmlformats.org/drawingml/2006/main">
              <a:ext uri="{FF2B5EF4-FFF2-40B4-BE49-F238E27FC236}">
                <a16:creationId xmlns:a16="http://schemas.microsoft.com/office/drawing/2014/main" id="{97413ABB-2A8A-494C-AFC8-9A6AF1DD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" name="endpoint-276">
            <a:extLst xmlns:a="http://schemas.openxmlformats.org/drawingml/2006/main">
              <a:ext uri="{FF2B5EF4-FFF2-40B4-BE49-F238E27FC236}">
                <a16:creationId xmlns:a16="http://schemas.microsoft.com/office/drawing/2014/main" id="{69D65EC2-0215-422B-ABF2-AFCFA99B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" name="endpoint-277">
            <a:extLst xmlns:a="http://schemas.openxmlformats.org/drawingml/2006/main">
              <a:ext uri="{FF2B5EF4-FFF2-40B4-BE49-F238E27FC236}">
                <a16:creationId xmlns:a16="http://schemas.microsoft.com/office/drawing/2014/main" id="{5CC0DA08-5233-49E0-9D72-6CF47BB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" name="endpoint-278">
            <a:extLst xmlns:a="http://schemas.openxmlformats.org/drawingml/2006/main">
              <a:ext uri="{FF2B5EF4-FFF2-40B4-BE49-F238E27FC236}">
                <a16:creationId xmlns:a16="http://schemas.microsoft.com/office/drawing/2014/main" id="{B08238D0-FFBA-4CAA-8C6F-A64181C23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" name="endpoint-279">
            <a:extLst xmlns:a="http://schemas.openxmlformats.org/drawingml/2006/main">
              <a:ext uri="{FF2B5EF4-FFF2-40B4-BE49-F238E27FC236}">
                <a16:creationId xmlns:a16="http://schemas.microsoft.com/office/drawing/2014/main" id="{5EF13FA7-69E6-4A67-8A7C-B0F7A3B55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" name="endpoint-280">
            <a:extLst xmlns:a="http://schemas.openxmlformats.org/drawingml/2006/main">
              <a:ext uri="{FF2B5EF4-FFF2-40B4-BE49-F238E27FC236}">
                <a16:creationId xmlns:a16="http://schemas.microsoft.com/office/drawing/2014/main" id="{90FD1125-FD06-43B2-A794-EF2B242D8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" name="endpoint-281">
            <a:extLst xmlns:a="http://schemas.openxmlformats.org/drawingml/2006/main">
              <a:ext uri="{FF2B5EF4-FFF2-40B4-BE49-F238E27FC236}">
                <a16:creationId xmlns:a16="http://schemas.microsoft.com/office/drawing/2014/main" id="{6FDF9E63-537F-43CA-A89C-771CB860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" name="endpoint-282">
            <a:extLst xmlns:a="http://schemas.openxmlformats.org/drawingml/2006/main">
              <a:ext uri="{FF2B5EF4-FFF2-40B4-BE49-F238E27FC236}">
                <a16:creationId xmlns:a16="http://schemas.microsoft.com/office/drawing/2014/main" id="{40F28C65-A6CB-4D98-AE28-8E86AA581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" name="endpoint-283">
            <a:extLst xmlns:a="http://schemas.openxmlformats.org/drawingml/2006/main">
              <a:ext uri="{FF2B5EF4-FFF2-40B4-BE49-F238E27FC236}">
                <a16:creationId xmlns:a16="http://schemas.microsoft.com/office/drawing/2014/main" id="{005F396C-67C8-4048-9AC6-7FBCCD3BF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" name="endpoint-284">
            <a:extLst xmlns:a="http://schemas.openxmlformats.org/drawingml/2006/main">
              <a:ext uri="{FF2B5EF4-FFF2-40B4-BE49-F238E27FC236}">
                <a16:creationId xmlns:a16="http://schemas.microsoft.com/office/drawing/2014/main" id="{0E1B856D-564E-4C7D-BA9B-F45894311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" name="endpoint-285">
            <a:extLst xmlns:a="http://schemas.openxmlformats.org/drawingml/2006/main">
              <a:ext uri="{FF2B5EF4-FFF2-40B4-BE49-F238E27FC236}">
                <a16:creationId xmlns:a16="http://schemas.microsoft.com/office/drawing/2014/main" id="{B9119DA1-8DF0-436A-9A68-863980649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" name="endpoint-286">
            <a:extLst xmlns:a="http://schemas.openxmlformats.org/drawingml/2006/main">
              <a:ext uri="{FF2B5EF4-FFF2-40B4-BE49-F238E27FC236}">
                <a16:creationId xmlns:a16="http://schemas.microsoft.com/office/drawing/2014/main" id="{BB9C5035-07A7-40DA-A47E-D66A29E0C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" name="endpoint-287">
            <a:extLst xmlns:a="http://schemas.openxmlformats.org/drawingml/2006/main">
              <a:ext uri="{FF2B5EF4-FFF2-40B4-BE49-F238E27FC236}">
                <a16:creationId xmlns:a16="http://schemas.microsoft.com/office/drawing/2014/main" id="{FAAE3D82-9716-4939-BD1D-B4A21C0D5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" name="endpoint-288">
            <a:extLst xmlns:a="http://schemas.openxmlformats.org/drawingml/2006/main">
              <a:ext uri="{FF2B5EF4-FFF2-40B4-BE49-F238E27FC236}">
                <a16:creationId xmlns:a16="http://schemas.microsoft.com/office/drawing/2014/main" id="{71701014-80EE-42BC-BAA7-3418FEAC4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" name="endpoint-289">
            <a:extLst xmlns:a="http://schemas.openxmlformats.org/drawingml/2006/main">
              <a:ext uri="{FF2B5EF4-FFF2-40B4-BE49-F238E27FC236}">
                <a16:creationId xmlns:a16="http://schemas.microsoft.com/office/drawing/2014/main" id="{8ECB8D6D-DEE6-4B25-8AE6-7E7B110A3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" name="endpoint-290">
            <a:extLst xmlns:a="http://schemas.openxmlformats.org/drawingml/2006/main">
              <a:ext uri="{FF2B5EF4-FFF2-40B4-BE49-F238E27FC236}">
                <a16:creationId xmlns:a16="http://schemas.microsoft.com/office/drawing/2014/main" id="{50A89507-4172-41BC-A340-B91DFDDB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" name="endpoint-291">
            <a:extLst xmlns:a="http://schemas.openxmlformats.org/drawingml/2006/main">
              <a:ext uri="{FF2B5EF4-FFF2-40B4-BE49-F238E27FC236}">
                <a16:creationId xmlns:a16="http://schemas.microsoft.com/office/drawing/2014/main" id="{37C82B19-8B2D-4F44-BA72-D8F78A12A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" name="endpoint-292">
            <a:extLst xmlns:a="http://schemas.openxmlformats.org/drawingml/2006/main">
              <a:ext uri="{FF2B5EF4-FFF2-40B4-BE49-F238E27FC236}">
                <a16:creationId xmlns:a16="http://schemas.microsoft.com/office/drawing/2014/main" id="{65B38B90-9FBA-4268-87D9-6BEB9C72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" name="endpoint-293">
            <a:extLst xmlns:a="http://schemas.openxmlformats.org/drawingml/2006/main">
              <a:ext uri="{FF2B5EF4-FFF2-40B4-BE49-F238E27FC236}">
                <a16:creationId xmlns:a16="http://schemas.microsoft.com/office/drawing/2014/main" id="{EA724CAE-767E-418F-B6B9-1BB5A258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" name="endpoint-294">
            <a:extLst xmlns:a="http://schemas.openxmlformats.org/drawingml/2006/main">
              <a:ext uri="{FF2B5EF4-FFF2-40B4-BE49-F238E27FC236}">
                <a16:creationId xmlns:a16="http://schemas.microsoft.com/office/drawing/2014/main" id="{7502F7B7-2322-4A00-B9BD-FE1CEC97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" name="endpoint-295">
            <a:extLst xmlns:a="http://schemas.openxmlformats.org/drawingml/2006/main">
              <a:ext uri="{FF2B5EF4-FFF2-40B4-BE49-F238E27FC236}">
                <a16:creationId xmlns:a16="http://schemas.microsoft.com/office/drawing/2014/main" id="{8D65831A-269E-4995-873D-4D6ACD8B5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" name="endpoint-296">
            <a:extLst xmlns:a="http://schemas.openxmlformats.org/drawingml/2006/main">
              <a:ext uri="{FF2B5EF4-FFF2-40B4-BE49-F238E27FC236}">
                <a16:creationId xmlns:a16="http://schemas.microsoft.com/office/drawing/2014/main" id="{E50A3D2F-6C73-4C1F-B5DA-7C0B7CF74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" name="endpoint-297">
            <a:extLst xmlns:a="http://schemas.openxmlformats.org/drawingml/2006/main">
              <a:ext uri="{FF2B5EF4-FFF2-40B4-BE49-F238E27FC236}">
                <a16:creationId xmlns:a16="http://schemas.microsoft.com/office/drawing/2014/main" id="{C4EB1C2D-D2FF-4BCE-819E-C3035178D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" name="endpoint-298">
            <a:extLst xmlns:a="http://schemas.openxmlformats.org/drawingml/2006/main">
              <a:ext uri="{FF2B5EF4-FFF2-40B4-BE49-F238E27FC236}">
                <a16:creationId xmlns:a16="http://schemas.microsoft.com/office/drawing/2014/main" id="{BA8BA048-DD63-47C2-9163-FA3BA280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" name="endpoint-299">
            <a:extLst xmlns:a="http://schemas.openxmlformats.org/drawingml/2006/main">
              <a:ext uri="{FF2B5EF4-FFF2-40B4-BE49-F238E27FC236}">
                <a16:creationId xmlns:a16="http://schemas.microsoft.com/office/drawing/2014/main" id="{D95FDDC6-C49A-48A6-AD50-5A1F8AD3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" name="endpoint-300">
            <a:extLst xmlns:a="http://schemas.openxmlformats.org/drawingml/2006/main">
              <a:ext uri="{FF2B5EF4-FFF2-40B4-BE49-F238E27FC236}">
                <a16:creationId xmlns:a16="http://schemas.microsoft.com/office/drawing/2014/main" id="{D34CFE56-64E2-4F86-842D-64D1156B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" name="endpoint-301">
            <a:extLst xmlns:a="http://schemas.openxmlformats.org/drawingml/2006/main">
              <a:ext uri="{FF2B5EF4-FFF2-40B4-BE49-F238E27FC236}">
                <a16:creationId xmlns:a16="http://schemas.microsoft.com/office/drawing/2014/main" id="{73090A9D-C6F6-42E4-BA4F-87B42DA0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" name="endpoint-302">
            <a:extLst xmlns:a="http://schemas.openxmlformats.org/drawingml/2006/main">
              <a:ext uri="{FF2B5EF4-FFF2-40B4-BE49-F238E27FC236}">
                <a16:creationId xmlns:a16="http://schemas.microsoft.com/office/drawing/2014/main" id="{582DCBD5-215D-4F39-9762-C278404E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" name="endpoint-303">
            <a:extLst xmlns:a="http://schemas.openxmlformats.org/drawingml/2006/main">
              <a:ext uri="{FF2B5EF4-FFF2-40B4-BE49-F238E27FC236}">
                <a16:creationId xmlns:a16="http://schemas.microsoft.com/office/drawing/2014/main" id="{2285F804-37BB-4640-9969-64A7C197F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" name="endpoint-304">
            <a:extLst xmlns:a="http://schemas.openxmlformats.org/drawingml/2006/main">
              <a:ext uri="{FF2B5EF4-FFF2-40B4-BE49-F238E27FC236}">
                <a16:creationId xmlns:a16="http://schemas.microsoft.com/office/drawing/2014/main" id="{46D7F539-D202-48A4-B05B-D5067092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" name="endpoint-305">
            <a:extLst xmlns:a="http://schemas.openxmlformats.org/drawingml/2006/main">
              <a:ext uri="{FF2B5EF4-FFF2-40B4-BE49-F238E27FC236}">
                <a16:creationId xmlns:a16="http://schemas.microsoft.com/office/drawing/2014/main" id="{3D000424-3F39-45C2-A0B7-42DE7E19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" name="endpoint-306">
            <a:extLst xmlns:a="http://schemas.openxmlformats.org/drawingml/2006/main">
              <a:ext uri="{FF2B5EF4-FFF2-40B4-BE49-F238E27FC236}">
                <a16:creationId xmlns:a16="http://schemas.microsoft.com/office/drawing/2014/main" id="{11A89A35-11AB-430C-A1A4-1691AF8B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" name="endpoint-307">
            <a:extLst xmlns:a="http://schemas.openxmlformats.org/drawingml/2006/main">
              <a:ext uri="{FF2B5EF4-FFF2-40B4-BE49-F238E27FC236}">
                <a16:creationId xmlns:a16="http://schemas.microsoft.com/office/drawing/2014/main" id="{B0F164DA-5187-4958-9D9F-27006A2BB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" name="endpoint-308">
            <a:extLst xmlns:a="http://schemas.openxmlformats.org/drawingml/2006/main">
              <a:ext uri="{FF2B5EF4-FFF2-40B4-BE49-F238E27FC236}">
                <a16:creationId xmlns:a16="http://schemas.microsoft.com/office/drawing/2014/main" id="{1F8FF70F-DED3-492F-8EC3-15720F24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" name="endpoint-309">
            <a:extLst xmlns:a="http://schemas.openxmlformats.org/drawingml/2006/main">
              <a:ext uri="{FF2B5EF4-FFF2-40B4-BE49-F238E27FC236}">
                <a16:creationId xmlns:a16="http://schemas.microsoft.com/office/drawing/2014/main" id="{46F21F75-1882-406C-AF35-45BCD2A91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" name="endpoint-310">
            <a:extLst xmlns:a="http://schemas.openxmlformats.org/drawingml/2006/main">
              <a:ext uri="{FF2B5EF4-FFF2-40B4-BE49-F238E27FC236}">
                <a16:creationId xmlns:a16="http://schemas.microsoft.com/office/drawing/2014/main" id="{AAE82906-329F-4A8B-9D0B-90F274A3D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" name="endpoint-311">
            <a:extLst xmlns:a="http://schemas.openxmlformats.org/drawingml/2006/main">
              <a:ext uri="{FF2B5EF4-FFF2-40B4-BE49-F238E27FC236}">
                <a16:creationId xmlns:a16="http://schemas.microsoft.com/office/drawing/2014/main" id="{66011BFE-0B43-415F-84B4-CFAF649E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" name="endpoint-312">
            <a:extLst xmlns:a="http://schemas.openxmlformats.org/drawingml/2006/main">
              <a:ext uri="{FF2B5EF4-FFF2-40B4-BE49-F238E27FC236}">
                <a16:creationId xmlns:a16="http://schemas.microsoft.com/office/drawing/2014/main" id="{2AB65D36-ECD8-4E51-97EE-EA187093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28326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" name="endpoint-313">
            <a:extLst xmlns:a="http://schemas.openxmlformats.org/drawingml/2006/main">
              <a:ext uri="{FF2B5EF4-FFF2-40B4-BE49-F238E27FC236}">
                <a16:creationId xmlns:a16="http://schemas.microsoft.com/office/drawing/2014/main" id="{A7C8F70C-ECC6-4147-BEBD-CAB409DF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8" name="endpoint-314">
            <a:extLst xmlns:a="http://schemas.openxmlformats.org/drawingml/2006/main">
              <a:ext uri="{FF2B5EF4-FFF2-40B4-BE49-F238E27FC236}">
                <a16:creationId xmlns:a16="http://schemas.microsoft.com/office/drawing/2014/main" id="{C4C3757B-F773-408E-9B48-93B71F320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9" name="endpoint-315">
            <a:extLst xmlns:a="http://schemas.openxmlformats.org/drawingml/2006/main">
              <a:ext uri="{FF2B5EF4-FFF2-40B4-BE49-F238E27FC236}">
                <a16:creationId xmlns:a16="http://schemas.microsoft.com/office/drawing/2014/main" id="{0159F94C-A895-4294-93FF-5EC82003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0" name="endpoint-316">
            <a:extLst xmlns:a="http://schemas.openxmlformats.org/drawingml/2006/main">
              <a:ext uri="{FF2B5EF4-FFF2-40B4-BE49-F238E27FC236}">
                <a16:creationId xmlns:a16="http://schemas.microsoft.com/office/drawing/2014/main" id="{0DDA7512-352F-419D-898A-2DAE866F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1" name="endpoint-317">
            <a:extLst xmlns:a="http://schemas.openxmlformats.org/drawingml/2006/main">
              <a:ext uri="{FF2B5EF4-FFF2-40B4-BE49-F238E27FC236}">
                <a16:creationId xmlns:a16="http://schemas.microsoft.com/office/drawing/2014/main" id="{D4E3541E-FFC4-477A-8CA1-05260AA34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2" name="endpoint-318">
            <a:extLst xmlns:a="http://schemas.openxmlformats.org/drawingml/2006/main">
              <a:ext uri="{FF2B5EF4-FFF2-40B4-BE49-F238E27FC236}">
                <a16:creationId xmlns:a16="http://schemas.microsoft.com/office/drawing/2014/main" id="{36A6B4B4-25F7-4525-BEE7-E118C5B1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3" name="endpoint-319">
            <a:extLst xmlns:a="http://schemas.openxmlformats.org/drawingml/2006/main">
              <a:ext uri="{FF2B5EF4-FFF2-40B4-BE49-F238E27FC236}">
                <a16:creationId xmlns:a16="http://schemas.microsoft.com/office/drawing/2014/main" id="{8CBD1580-3969-477D-84C9-113F1C643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4" name="endpoint-320">
            <a:extLst xmlns:a="http://schemas.openxmlformats.org/drawingml/2006/main">
              <a:ext uri="{FF2B5EF4-FFF2-40B4-BE49-F238E27FC236}">
                <a16:creationId xmlns:a16="http://schemas.microsoft.com/office/drawing/2014/main" id="{E3D69A80-3709-44E4-AD8E-330C2EF29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5" name="endpoint-321">
            <a:extLst xmlns:a="http://schemas.openxmlformats.org/drawingml/2006/main">
              <a:ext uri="{FF2B5EF4-FFF2-40B4-BE49-F238E27FC236}">
                <a16:creationId xmlns:a16="http://schemas.microsoft.com/office/drawing/2014/main" id="{05F51138-FF1A-4052-8270-582079AC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6" name="endpoint-322">
            <a:extLst xmlns:a="http://schemas.openxmlformats.org/drawingml/2006/main">
              <a:ext uri="{FF2B5EF4-FFF2-40B4-BE49-F238E27FC236}">
                <a16:creationId xmlns:a16="http://schemas.microsoft.com/office/drawing/2014/main" id="{E2D2ADC6-6830-4ED9-A07E-7F128AEF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7" name="endpoint-323">
            <a:extLst xmlns:a="http://schemas.openxmlformats.org/drawingml/2006/main">
              <a:ext uri="{FF2B5EF4-FFF2-40B4-BE49-F238E27FC236}">
                <a16:creationId xmlns:a16="http://schemas.microsoft.com/office/drawing/2014/main" id="{92ED9579-7924-4388-930A-E6D940269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8" name="endpoint-324">
            <a:extLst xmlns:a="http://schemas.openxmlformats.org/drawingml/2006/main">
              <a:ext uri="{FF2B5EF4-FFF2-40B4-BE49-F238E27FC236}">
                <a16:creationId xmlns:a16="http://schemas.microsoft.com/office/drawing/2014/main" id="{B41F167A-CAE2-4D2C-8BD8-5992627BB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9" name="endpoint-325">
            <a:extLst xmlns:a="http://schemas.openxmlformats.org/drawingml/2006/main">
              <a:ext uri="{FF2B5EF4-FFF2-40B4-BE49-F238E27FC236}">
                <a16:creationId xmlns:a16="http://schemas.microsoft.com/office/drawing/2014/main" id="{46ECC24D-0745-4B1E-9776-E5800452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0" name="endpoint-326">
            <a:extLst xmlns:a="http://schemas.openxmlformats.org/drawingml/2006/main">
              <a:ext uri="{FF2B5EF4-FFF2-40B4-BE49-F238E27FC236}">
                <a16:creationId xmlns:a16="http://schemas.microsoft.com/office/drawing/2014/main" id="{5817B679-A03D-475B-9E2B-7E59ADC2F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1" name="endpoint-327">
            <a:extLst xmlns:a="http://schemas.openxmlformats.org/drawingml/2006/main">
              <a:ext uri="{FF2B5EF4-FFF2-40B4-BE49-F238E27FC236}">
                <a16:creationId xmlns:a16="http://schemas.microsoft.com/office/drawing/2014/main" id="{6526231B-FD06-41C1-B7DD-5C4DF96F4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2" name="endpoint-328">
            <a:extLst xmlns:a="http://schemas.openxmlformats.org/drawingml/2006/main">
              <a:ext uri="{FF2B5EF4-FFF2-40B4-BE49-F238E27FC236}">
                <a16:creationId xmlns:a16="http://schemas.microsoft.com/office/drawing/2014/main" id="{54CDA5EB-47F1-44B4-9F01-254D7581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3" name="endpoint-329">
            <a:extLst xmlns:a="http://schemas.openxmlformats.org/drawingml/2006/main">
              <a:ext uri="{FF2B5EF4-FFF2-40B4-BE49-F238E27FC236}">
                <a16:creationId xmlns:a16="http://schemas.microsoft.com/office/drawing/2014/main" id="{64826D23-2D2A-4290-A462-92CC736E4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4" name="endpoint-330">
            <a:extLst xmlns:a="http://schemas.openxmlformats.org/drawingml/2006/main">
              <a:ext uri="{FF2B5EF4-FFF2-40B4-BE49-F238E27FC236}">
                <a16:creationId xmlns:a16="http://schemas.microsoft.com/office/drawing/2014/main" id="{0FBE81B3-ED4E-431A-8621-A42148E52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5" name="endpoint-331">
            <a:extLst xmlns:a="http://schemas.openxmlformats.org/drawingml/2006/main">
              <a:ext uri="{FF2B5EF4-FFF2-40B4-BE49-F238E27FC236}">
                <a16:creationId xmlns:a16="http://schemas.microsoft.com/office/drawing/2014/main" id="{916B5207-DE48-4904-9B56-22913400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6" name="endpoint-332">
            <a:extLst xmlns:a="http://schemas.openxmlformats.org/drawingml/2006/main">
              <a:ext uri="{FF2B5EF4-FFF2-40B4-BE49-F238E27FC236}">
                <a16:creationId xmlns:a16="http://schemas.microsoft.com/office/drawing/2014/main" id="{953EF915-E387-458B-9341-BE4204DF0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7" name="endpoint-333">
            <a:extLst xmlns:a="http://schemas.openxmlformats.org/drawingml/2006/main">
              <a:ext uri="{FF2B5EF4-FFF2-40B4-BE49-F238E27FC236}">
                <a16:creationId xmlns:a16="http://schemas.microsoft.com/office/drawing/2014/main" id="{43672D9A-A100-4F73-93CC-E07D913AF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8" name="endpoint-334">
            <a:extLst xmlns:a="http://schemas.openxmlformats.org/drawingml/2006/main">
              <a:ext uri="{FF2B5EF4-FFF2-40B4-BE49-F238E27FC236}">
                <a16:creationId xmlns:a16="http://schemas.microsoft.com/office/drawing/2014/main" id="{1D08B8C8-74AD-4127-BD62-6256BCA15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9" name="endpoint-335">
            <a:extLst xmlns:a="http://schemas.openxmlformats.org/drawingml/2006/main">
              <a:ext uri="{FF2B5EF4-FFF2-40B4-BE49-F238E27FC236}">
                <a16:creationId xmlns:a16="http://schemas.microsoft.com/office/drawing/2014/main" id="{FBEC0C15-3F17-4152-9A76-345D6C5A4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0" name="endpoint-336">
            <a:extLst xmlns:a="http://schemas.openxmlformats.org/drawingml/2006/main">
              <a:ext uri="{FF2B5EF4-FFF2-40B4-BE49-F238E27FC236}">
                <a16:creationId xmlns:a16="http://schemas.microsoft.com/office/drawing/2014/main" id="{1E79343F-FF16-4906-89C8-3C9341B3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1" name="endpoint-337">
            <a:extLst xmlns:a="http://schemas.openxmlformats.org/drawingml/2006/main">
              <a:ext uri="{FF2B5EF4-FFF2-40B4-BE49-F238E27FC236}">
                <a16:creationId xmlns:a16="http://schemas.microsoft.com/office/drawing/2014/main" id="{B6EFBEA2-45A4-4325-865C-7503C6F36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2" name="endpoint-338">
            <a:extLst xmlns:a="http://schemas.openxmlformats.org/drawingml/2006/main">
              <a:ext uri="{FF2B5EF4-FFF2-40B4-BE49-F238E27FC236}">
                <a16:creationId xmlns:a16="http://schemas.microsoft.com/office/drawing/2014/main" id="{84778D0B-FDDD-46DD-B63E-720E46546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3" name="endpoint-339">
            <a:extLst xmlns:a="http://schemas.openxmlformats.org/drawingml/2006/main">
              <a:ext uri="{FF2B5EF4-FFF2-40B4-BE49-F238E27FC236}">
                <a16:creationId xmlns:a16="http://schemas.microsoft.com/office/drawing/2014/main" id="{4F523B25-51E6-49C0-B0CC-34B167549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4" name="endpoint-340">
            <a:extLst xmlns:a="http://schemas.openxmlformats.org/drawingml/2006/main">
              <a:ext uri="{FF2B5EF4-FFF2-40B4-BE49-F238E27FC236}">
                <a16:creationId xmlns:a16="http://schemas.microsoft.com/office/drawing/2014/main" id="{324670DE-3CA5-460E-AC95-08195E4E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5" name="endpoint-341">
            <a:extLst xmlns:a="http://schemas.openxmlformats.org/drawingml/2006/main">
              <a:ext uri="{FF2B5EF4-FFF2-40B4-BE49-F238E27FC236}">
                <a16:creationId xmlns:a16="http://schemas.microsoft.com/office/drawing/2014/main" id="{D749FC33-F092-4482-B735-CBFB63667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6" name="endpoint-342">
            <a:extLst xmlns:a="http://schemas.openxmlformats.org/drawingml/2006/main">
              <a:ext uri="{FF2B5EF4-FFF2-40B4-BE49-F238E27FC236}">
                <a16:creationId xmlns:a16="http://schemas.microsoft.com/office/drawing/2014/main" id="{BCD18395-B6D6-46C5-81DD-01EE5991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7" name="endpoint-343">
            <a:extLst xmlns:a="http://schemas.openxmlformats.org/drawingml/2006/main">
              <a:ext uri="{FF2B5EF4-FFF2-40B4-BE49-F238E27FC236}">
                <a16:creationId xmlns:a16="http://schemas.microsoft.com/office/drawing/2014/main" id="{6B5696D8-BC12-495D-B6D8-26953616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8" name="endpoint-344">
            <a:extLst xmlns:a="http://schemas.openxmlformats.org/drawingml/2006/main">
              <a:ext uri="{FF2B5EF4-FFF2-40B4-BE49-F238E27FC236}">
                <a16:creationId xmlns:a16="http://schemas.microsoft.com/office/drawing/2014/main" id="{10E605FF-ECE1-45A5-A7A2-523E9C81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9" name="endpoint-345">
            <a:extLst xmlns:a="http://schemas.openxmlformats.org/drawingml/2006/main">
              <a:ext uri="{FF2B5EF4-FFF2-40B4-BE49-F238E27FC236}">
                <a16:creationId xmlns:a16="http://schemas.microsoft.com/office/drawing/2014/main" id="{DCD0EC12-843B-4D63-B847-8186C0543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0" name="endpoint-346">
            <a:extLst xmlns:a="http://schemas.openxmlformats.org/drawingml/2006/main">
              <a:ext uri="{FF2B5EF4-FFF2-40B4-BE49-F238E27FC236}">
                <a16:creationId xmlns:a16="http://schemas.microsoft.com/office/drawing/2014/main" id="{32AC45BF-8BAE-44C4-8D45-261508304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1" name="endpoint-347">
            <a:extLst xmlns:a="http://schemas.openxmlformats.org/drawingml/2006/main">
              <a:ext uri="{FF2B5EF4-FFF2-40B4-BE49-F238E27FC236}">
                <a16:creationId xmlns:a16="http://schemas.microsoft.com/office/drawing/2014/main" id="{5F67FEED-3194-47AE-9C80-2F433AFE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2" name="endpoint-348">
            <a:extLst xmlns:a="http://schemas.openxmlformats.org/drawingml/2006/main">
              <a:ext uri="{FF2B5EF4-FFF2-40B4-BE49-F238E27FC236}">
                <a16:creationId xmlns:a16="http://schemas.microsoft.com/office/drawing/2014/main" id="{E1B39C78-6CCB-460E-8491-FCDDD2B19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3" name="endpoint-349">
            <a:extLst xmlns:a="http://schemas.openxmlformats.org/drawingml/2006/main">
              <a:ext uri="{FF2B5EF4-FFF2-40B4-BE49-F238E27FC236}">
                <a16:creationId xmlns:a16="http://schemas.microsoft.com/office/drawing/2014/main" id="{956DC8B5-39BF-4E5A-BBF1-3CD73FBB3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4" name="endpoint-350">
            <a:extLst xmlns:a="http://schemas.openxmlformats.org/drawingml/2006/main">
              <a:ext uri="{FF2B5EF4-FFF2-40B4-BE49-F238E27FC236}">
                <a16:creationId xmlns:a16="http://schemas.microsoft.com/office/drawing/2014/main" id="{A1EE6487-DEDA-45EC-883F-BD455EF36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5" name="endpoint-351">
            <a:extLst xmlns:a="http://schemas.openxmlformats.org/drawingml/2006/main">
              <a:ext uri="{FF2B5EF4-FFF2-40B4-BE49-F238E27FC236}">
                <a16:creationId xmlns:a16="http://schemas.microsoft.com/office/drawing/2014/main" id="{7BE3E8C6-1AE8-4457-A2EC-13D8194C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6" name="endpoint-352">
            <a:extLst xmlns:a="http://schemas.openxmlformats.org/drawingml/2006/main">
              <a:ext uri="{FF2B5EF4-FFF2-40B4-BE49-F238E27FC236}">
                <a16:creationId xmlns:a16="http://schemas.microsoft.com/office/drawing/2014/main" id="{BE0F8B15-D55A-4C77-8D76-462077919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7" name="endpoint-353">
            <a:extLst xmlns:a="http://schemas.openxmlformats.org/drawingml/2006/main">
              <a:ext uri="{FF2B5EF4-FFF2-40B4-BE49-F238E27FC236}">
                <a16:creationId xmlns:a16="http://schemas.microsoft.com/office/drawing/2014/main" id="{D65948E5-5495-45F1-9EB3-7AE5C48D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8" name="endpoint-354">
            <a:extLst xmlns:a="http://schemas.openxmlformats.org/drawingml/2006/main">
              <a:ext uri="{FF2B5EF4-FFF2-40B4-BE49-F238E27FC236}">
                <a16:creationId xmlns:a16="http://schemas.microsoft.com/office/drawing/2014/main" id="{9B9D0A55-DE30-4F5F-AA3E-B2EC9AEE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9" name="endpoint-355">
            <a:extLst xmlns:a="http://schemas.openxmlformats.org/drawingml/2006/main">
              <a:ext uri="{FF2B5EF4-FFF2-40B4-BE49-F238E27FC236}">
                <a16:creationId xmlns:a16="http://schemas.microsoft.com/office/drawing/2014/main" id="{67A0DE9B-D177-4154-85C4-6C893620A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0" name="endpoint-356">
            <a:extLst xmlns:a="http://schemas.openxmlformats.org/drawingml/2006/main">
              <a:ext uri="{FF2B5EF4-FFF2-40B4-BE49-F238E27FC236}">
                <a16:creationId xmlns:a16="http://schemas.microsoft.com/office/drawing/2014/main" id="{2A89CBC7-59EA-4694-AEAA-6860EB67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1" name="endpoint-357">
            <a:extLst xmlns:a="http://schemas.openxmlformats.org/drawingml/2006/main">
              <a:ext uri="{FF2B5EF4-FFF2-40B4-BE49-F238E27FC236}">
                <a16:creationId xmlns:a16="http://schemas.microsoft.com/office/drawing/2014/main" id="{38152657-CE90-40DE-924D-EDB8A094B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2" name="endpoint-358">
            <a:extLst xmlns:a="http://schemas.openxmlformats.org/drawingml/2006/main">
              <a:ext uri="{FF2B5EF4-FFF2-40B4-BE49-F238E27FC236}">
                <a16:creationId xmlns:a16="http://schemas.microsoft.com/office/drawing/2014/main" id="{43498083-A53E-4BE0-9B72-8C9E194D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3" name="endpoint-359">
            <a:extLst xmlns:a="http://schemas.openxmlformats.org/drawingml/2006/main">
              <a:ext uri="{FF2B5EF4-FFF2-40B4-BE49-F238E27FC236}">
                <a16:creationId xmlns:a16="http://schemas.microsoft.com/office/drawing/2014/main" id="{ED9D90ED-D9A5-4196-9BD6-3316BCF8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4" name="endpoint-360">
            <a:extLst xmlns:a="http://schemas.openxmlformats.org/drawingml/2006/main">
              <a:ext uri="{FF2B5EF4-FFF2-40B4-BE49-F238E27FC236}">
                <a16:creationId xmlns:a16="http://schemas.microsoft.com/office/drawing/2014/main" id="{1B703C53-08A1-4747-875A-08AE2C40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5" name="endpoint-361">
            <a:extLst xmlns:a="http://schemas.openxmlformats.org/drawingml/2006/main">
              <a:ext uri="{FF2B5EF4-FFF2-40B4-BE49-F238E27FC236}">
                <a16:creationId xmlns:a16="http://schemas.microsoft.com/office/drawing/2014/main" id="{85E43221-D82F-4791-9066-2F2D70F76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6" name="endpoint-362">
            <a:extLst xmlns:a="http://schemas.openxmlformats.org/drawingml/2006/main">
              <a:ext uri="{FF2B5EF4-FFF2-40B4-BE49-F238E27FC236}">
                <a16:creationId xmlns:a16="http://schemas.microsoft.com/office/drawing/2014/main" id="{F601789B-6461-496B-82DA-47BA651B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7" name="endpoint-363">
            <a:extLst xmlns:a="http://schemas.openxmlformats.org/drawingml/2006/main">
              <a:ext uri="{FF2B5EF4-FFF2-40B4-BE49-F238E27FC236}">
                <a16:creationId xmlns:a16="http://schemas.microsoft.com/office/drawing/2014/main" id="{85306662-06DB-4202-BF09-381935F63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8" name="endpoint-364">
            <a:extLst xmlns:a="http://schemas.openxmlformats.org/drawingml/2006/main">
              <a:ext uri="{FF2B5EF4-FFF2-40B4-BE49-F238E27FC236}">
                <a16:creationId xmlns:a16="http://schemas.microsoft.com/office/drawing/2014/main" id="{B857DCC2-078F-4511-A862-71B0D921A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9" name="endpoint-365">
            <a:extLst xmlns:a="http://schemas.openxmlformats.org/drawingml/2006/main">
              <a:ext uri="{FF2B5EF4-FFF2-40B4-BE49-F238E27FC236}">
                <a16:creationId xmlns:a16="http://schemas.microsoft.com/office/drawing/2014/main" id="{4B8FD2BC-86F5-411D-B264-8C33CC81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0" name="endpoint-366">
            <a:extLst xmlns:a="http://schemas.openxmlformats.org/drawingml/2006/main">
              <a:ext uri="{FF2B5EF4-FFF2-40B4-BE49-F238E27FC236}">
                <a16:creationId xmlns:a16="http://schemas.microsoft.com/office/drawing/2014/main" id="{56172E1D-317F-4D5C-B4E4-ED0D9FB2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1" name="endpoint-367">
            <a:extLst xmlns:a="http://schemas.openxmlformats.org/drawingml/2006/main">
              <a:ext uri="{FF2B5EF4-FFF2-40B4-BE49-F238E27FC236}">
                <a16:creationId xmlns:a16="http://schemas.microsoft.com/office/drawing/2014/main" id="{8C4A1F42-2D48-4790-98DC-FBE1513F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2" name="endpoint-368">
            <a:extLst xmlns:a="http://schemas.openxmlformats.org/drawingml/2006/main">
              <a:ext uri="{FF2B5EF4-FFF2-40B4-BE49-F238E27FC236}">
                <a16:creationId xmlns:a16="http://schemas.microsoft.com/office/drawing/2014/main" id="{A4728C12-5DDF-41CC-910A-ADCB8EC9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3" name="endpoint-369">
            <a:extLst xmlns:a="http://schemas.openxmlformats.org/drawingml/2006/main">
              <a:ext uri="{FF2B5EF4-FFF2-40B4-BE49-F238E27FC236}">
                <a16:creationId xmlns:a16="http://schemas.microsoft.com/office/drawing/2014/main" id="{AF611DAF-8D8E-498B-BCA8-04950395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4" name="endpoint-370">
            <a:extLst xmlns:a="http://schemas.openxmlformats.org/drawingml/2006/main">
              <a:ext uri="{FF2B5EF4-FFF2-40B4-BE49-F238E27FC236}">
                <a16:creationId xmlns:a16="http://schemas.microsoft.com/office/drawing/2014/main" id="{11B25E5A-63BF-44FE-ADEB-D5F484DAE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5" name="endpoint-371">
            <a:extLst xmlns:a="http://schemas.openxmlformats.org/drawingml/2006/main">
              <a:ext uri="{FF2B5EF4-FFF2-40B4-BE49-F238E27FC236}">
                <a16:creationId xmlns:a16="http://schemas.microsoft.com/office/drawing/2014/main" id="{884F7169-E079-4A1C-9FDB-8873C895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6" name="endpoint-372">
            <a:extLst xmlns:a="http://schemas.openxmlformats.org/drawingml/2006/main">
              <a:ext uri="{FF2B5EF4-FFF2-40B4-BE49-F238E27FC236}">
                <a16:creationId xmlns:a16="http://schemas.microsoft.com/office/drawing/2014/main" id="{9B841F1D-C602-46E7-83EA-9B657E526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7" name="endpoint-373">
            <a:extLst xmlns:a="http://schemas.openxmlformats.org/drawingml/2006/main">
              <a:ext uri="{FF2B5EF4-FFF2-40B4-BE49-F238E27FC236}">
                <a16:creationId xmlns:a16="http://schemas.microsoft.com/office/drawing/2014/main" id="{0BA8C690-1EC1-4A1E-86C8-9FDEA319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8" name="endpoint-374">
            <a:extLst xmlns:a="http://schemas.openxmlformats.org/drawingml/2006/main">
              <a:ext uri="{FF2B5EF4-FFF2-40B4-BE49-F238E27FC236}">
                <a16:creationId xmlns:a16="http://schemas.microsoft.com/office/drawing/2014/main" id="{B2B013E1-A111-42F7-B4B4-2C48D8388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9" name="endpoint-375">
            <a:extLst xmlns:a="http://schemas.openxmlformats.org/drawingml/2006/main">
              <a:ext uri="{FF2B5EF4-FFF2-40B4-BE49-F238E27FC236}">
                <a16:creationId xmlns:a16="http://schemas.microsoft.com/office/drawing/2014/main" id="{7569AF49-5723-4146-9964-AA817B5D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0" name="endpoint-376">
            <a:extLst xmlns:a="http://schemas.openxmlformats.org/drawingml/2006/main">
              <a:ext uri="{FF2B5EF4-FFF2-40B4-BE49-F238E27FC236}">
                <a16:creationId xmlns:a16="http://schemas.microsoft.com/office/drawing/2014/main" id="{A1E234B2-774B-4907-9DA2-5D8BDAF5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1" name="endpoint-377">
            <a:extLst xmlns:a="http://schemas.openxmlformats.org/drawingml/2006/main">
              <a:ext uri="{FF2B5EF4-FFF2-40B4-BE49-F238E27FC236}">
                <a16:creationId xmlns:a16="http://schemas.microsoft.com/office/drawing/2014/main" id="{C7CFA9C7-2E83-4DA2-A60E-38AD0849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2" name="endpoint-378">
            <a:extLst xmlns:a="http://schemas.openxmlformats.org/drawingml/2006/main">
              <a:ext uri="{FF2B5EF4-FFF2-40B4-BE49-F238E27FC236}">
                <a16:creationId xmlns:a16="http://schemas.microsoft.com/office/drawing/2014/main" id="{45B674D5-6F3F-47F5-882C-C26D1A31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3" name="endpoint-379">
            <a:extLst xmlns:a="http://schemas.openxmlformats.org/drawingml/2006/main">
              <a:ext uri="{FF2B5EF4-FFF2-40B4-BE49-F238E27FC236}">
                <a16:creationId xmlns:a16="http://schemas.microsoft.com/office/drawing/2014/main" id="{4C353FBA-ACBE-4AB5-89ED-96CDFEABC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4" name="endpoint-380">
            <a:extLst xmlns:a="http://schemas.openxmlformats.org/drawingml/2006/main">
              <a:ext uri="{FF2B5EF4-FFF2-40B4-BE49-F238E27FC236}">
                <a16:creationId xmlns:a16="http://schemas.microsoft.com/office/drawing/2014/main" id="{C9E07EAF-A294-4D03-B42B-8DE1AE3D2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5" name="endpoint-381">
            <a:extLst xmlns:a="http://schemas.openxmlformats.org/drawingml/2006/main">
              <a:ext uri="{FF2B5EF4-FFF2-40B4-BE49-F238E27FC236}">
                <a16:creationId xmlns:a16="http://schemas.microsoft.com/office/drawing/2014/main" id="{2CCEC57B-0E7B-4B82-8D2F-400E444E3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6" name="endpoint-382">
            <a:extLst xmlns:a="http://schemas.openxmlformats.org/drawingml/2006/main">
              <a:ext uri="{FF2B5EF4-FFF2-40B4-BE49-F238E27FC236}">
                <a16:creationId xmlns:a16="http://schemas.microsoft.com/office/drawing/2014/main" id="{B70D6D83-C465-4802-B3E5-3CD2EF835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7" name="endpoint-383">
            <a:extLst xmlns:a="http://schemas.openxmlformats.org/drawingml/2006/main">
              <a:ext uri="{FF2B5EF4-FFF2-40B4-BE49-F238E27FC236}">
                <a16:creationId xmlns:a16="http://schemas.microsoft.com/office/drawing/2014/main" id="{485B5D2F-315D-4DC2-BCF4-A2E2F26E9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8" name="endpoint-384">
            <a:extLst xmlns:a="http://schemas.openxmlformats.org/drawingml/2006/main">
              <a:ext uri="{FF2B5EF4-FFF2-40B4-BE49-F238E27FC236}">
                <a16:creationId xmlns:a16="http://schemas.microsoft.com/office/drawing/2014/main" id="{C3239197-75CD-497F-97A1-8FA282FF3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9" name="endpoint-385">
            <a:extLst xmlns:a="http://schemas.openxmlformats.org/drawingml/2006/main">
              <a:ext uri="{FF2B5EF4-FFF2-40B4-BE49-F238E27FC236}">
                <a16:creationId xmlns:a16="http://schemas.microsoft.com/office/drawing/2014/main" id="{69A0C8EB-805C-48CF-8319-56B11B0D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0" name="endpoint-386">
            <a:extLst xmlns:a="http://schemas.openxmlformats.org/drawingml/2006/main">
              <a:ext uri="{FF2B5EF4-FFF2-40B4-BE49-F238E27FC236}">
                <a16:creationId xmlns:a16="http://schemas.microsoft.com/office/drawing/2014/main" id="{EABD5E3F-BD8E-4738-AC33-DD1CD8646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1" name="endpoint-387">
            <a:extLst xmlns:a="http://schemas.openxmlformats.org/drawingml/2006/main">
              <a:ext uri="{FF2B5EF4-FFF2-40B4-BE49-F238E27FC236}">
                <a16:creationId xmlns:a16="http://schemas.microsoft.com/office/drawing/2014/main" id="{C953A2AE-CEC8-47C5-BFF5-6595FE0A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2" name="endpoint-388">
            <a:extLst xmlns:a="http://schemas.openxmlformats.org/drawingml/2006/main">
              <a:ext uri="{FF2B5EF4-FFF2-40B4-BE49-F238E27FC236}">
                <a16:creationId xmlns:a16="http://schemas.microsoft.com/office/drawing/2014/main" id="{6DB49954-ADBC-47C0-AAC0-3C3A300E1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3" name="endpoint-389">
            <a:extLst xmlns:a="http://schemas.openxmlformats.org/drawingml/2006/main">
              <a:ext uri="{FF2B5EF4-FFF2-40B4-BE49-F238E27FC236}">
                <a16:creationId xmlns:a16="http://schemas.microsoft.com/office/drawing/2014/main" id="{FCA5E01A-0A10-4636-9019-8BF1CC4C1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4" name="endpoint-390">
            <a:extLst xmlns:a="http://schemas.openxmlformats.org/drawingml/2006/main">
              <a:ext uri="{FF2B5EF4-FFF2-40B4-BE49-F238E27FC236}">
                <a16:creationId xmlns:a16="http://schemas.microsoft.com/office/drawing/2014/main" id="{1DEA3FAB-5D65-4EF4-B9DF-275A102E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35851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5" name="endpoint-391">
            <a:extLst xmlns:a="http://schemas.openxmlformats.org/drawingml/2006/main">
              <a:ext uri="{FF2B5EF4-FFF2-40B4-BE49-F238E27FC236}">
                <a16:creationId xmlns:a16="http://schemas.microsoft.com/office/drawing/2014/main" id="{86AD0E95-A4F5-4CD1-B5E0-350E2227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6" name="endpoint-392">
            <a:extLst xmlns:a="http://schemas.openxmlformats.org/drawingml/2006/main">
              <a:ext uri="{FF2B5EF4-FFF2-40B4-BE49-F238E27FC236}">
                <a16:creationId xmlns:a16="http://schemas.microsoft.com/office/drawing/2014/main" id="{06983984-6829-4B52-973C-5A577565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7" name="endpoint-393">
            <a:extLst xmlns:a="http://schemas.openxmlformats.org/drawingml/2006/main">
              <a:ext uri="{FF2B5EF4-FFF2-40B4-BE49-F238E27FC236}">
                <a16:creationId xmlns:a16="http://schemas.microsoft.com/office/drawing/2014/main" id="{F9B54537-8B7C-4AB4-B2E5-A4B35BAC4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8" name="endpoint-394">
            <a:extLst xmlns:a="http://schemas.openxmlformats.org/drawingml/2006/main">
              <a:ext uri="{FF2B5EF4-FFF2-40B4-BE49-F238E27FC236}">
                <a16:creationId xmlns:a16="http://schemas.microsoft.com/office/drawing/2014/main" id="{E1D2158B-2608-44DB-A7D2-4F0E89E06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9" name="endpoint-395">
            <a:extLst xmlns:a="http://schemas.openxmlformats.org/drawingml/2006/main">
              <a:ext uri="{FF2B5EF4-FFF2-40B4-BE49-F238E27FC236}">
                <a16:creationId xmlns:a16="http://schemas.microsoft.com/office/drawing/2014/main" id="{34259002-3AD4-4726-A807-A501D1D8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0" name="endpoint-396">
            <a:extLst xmlns:a="http://schemas.openxmlformats.org/drawingml/2006/main">
              <a:ext uri="{FF2B5EF4-FFF2-40B4-BE49-F238E27FC236}">
                <a16:creationId xmlns:a16="http://schemas.microsoft.com/office/drawing/2014/main" id="{6A4478B8-7E6E-4D94-83D2-59527A3A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1" name="endpoint-397">
            <a:extLst xmlns:a="http://schemas.openxmlformats.org/drawingml/2006/main">
              <a:ext uri="{FF2B5EF4-FFF2-40B4-BE49-F238E27FC236}">
                <a16:creationId xmlns:a16="http://schemas.microsoft.com/office/drawing/2014/main" id="{008DD02C-FF9E-407D-97DE-9AD0753B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2" name="endpoint-398">
            <a:extLst xmlns:a="http://schemas.openxmlformats.org/drawingml/2006/main">
              <a:ext uri="{FF2B5EF4-FFF2-40B4-BE49-F238E27FC236}">
                <a16:creationId xmlns:a16="http://schemas.microsoft.com/office/drawing/2014/main" id="{D7C5BB8A-F6A7-4D9A-942F-CD2862A9A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3" name="endpoint-399">
            <a:extLst xmlns:a="http://schemas.openxmlformats.org/drawingml/2006/main">
              <a:ext uri="{FF2B5EF4-FFF2-40B4-BE49-F238E27FC236}">
                <a16:creationId xmlns:a16="http://schemas.microsoft.com/office/drawing/2014/main" id="{C9E6FAE4-B252-4E96-A54D-5C6EF3FA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4" name="endpoint-400">
            <a:extLst xmlns:a="http://schemas.openxmlformats.org/drawingml/2006/main">
              <a:ext uri="{FF2B5EF4-FFF2-40B4-BE49-F238E27FC236}">
                <a16:creationId xmlns:a16="http://schemas.microsoft.com/office/drawing/2014/main" id="{2B813552-5780-4957-BB7D-0225A2920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5" name="endpoint-401">
            <a:extLst xmlns:a="http://schemas.openxmlformats.org/drawingml/2006/main">
              <a:ext uri="{FF2B5EF4-FFF2-40B4-BE49-F238E27FC236}">
                <a16:creationId xmlns:a16="http://schemas.microsoft.com/office/drawing/2014/main" id="{A7C29A66-6369-45AF-95A4-DDA50B5F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6" name="endpoint-402">
            <a:extLst xmlns:a="http://schemas.openxmlformats.org/drawingml/2006/main">
              <a:ext uri="{FF2B5EF4-FFF2-40B4-BE49-F238E27FC236}">
                <a16:creationId xmlns:a16="http://schemas.microsoft.com/office/drawing/2014/main" id="{1C74E323-B1D5-44EF-802F-148C5FECF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7" name="endpoint-403">
            <a:extLst xmlns:a="http://schemas.openxmlformats.org/drawingml/2006/main">
              <a:ext uri="{FF2B5EF4-FFF2-40B4-BE49-F238E27FC236}">
                <a16:creationId xmlns:a16="http://schemas.microsoft.com/office/drawing/2014/main" id="{2EF805E9-BBE3-411A-B4EF-876DA3B4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8" name="endpoint-404">
            <a:extLst xmlns:a="http://schemas.openxmlformats.org/drawingml/2006/main">
              <a:ext uri="{FF2B5EF4-FFF2-40B4-BE49-F238E27FC236}">
                <a16:creationId xmlns:a16="http://schemas.microsoft.com/office/drawing/2014/main" id="{2D7D5913-6049-4AAD-94D2-509D1EB1F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9" name="endpoint-405">
            <a:extLst xmlns:a="http://schemas.openxmlformats.org/drawingml/2006/main">
              <a:ext uri="{FF2B5EF4-FFF2-40B4-BE49-F238E27FC236}">
                <a16:creationId xmlns:a16="http://schemas.microsoft.com/office/drawing/2014/main" id="{96077BC9-0F8B-4F5B-8DE5-D663043F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0" name="endpoint-406">
            <a:extLst xmlns:a="http://schemas.openxmlformats.org/drawingml/2006/main">
              <a:ext uri="{FF2B5EF4-FFF2-40B4-BE49-F238E27FC236}">
                <a16:creationId xmlns:a16="http://schemas.microsoft.com/office/drawing/2014/main" id="{ECB81094-B51D-46C4-B4BB-9C1A343C3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1" name="endpoint-407">
            <a:extLst xmlns:a="http://schemas.openxmlformats.org/drawingml/2006/main">
              <a:ext uri="{FF2B5EF4-FFF2-40B4-BE49-F238E27FC236}">
                <a16:creationId xmlns:a16="http://schemas.microsoft.com/office/drawing/2014/main" id="{4F671FE5-8364-413E-9702-FA3626A24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2" name="endpoint-408">
            <a:extLst xmlns:a="http://schemas.openxmlformats.org/drawingml/2006/main">
              <a:ext uri="{FF2B5EF4-FFF2-40B4-BE49-F238E27FC236}">
                <a16:creationId xmlns:a16="http://schemas.microsoft.com/office/drawing/2014/main" id="{52E007A5-1AE3-4EF3-A0CD-DC93D6E99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3" name="endpoint-409">
            <a:extLst xmlns:a="http://schemas.openxmlformats.org/drawingml/2006/main">
              <a:ext uri="{FF2B5EF4-FFF2-40B4-BE49-F238E27FC236}">
                <a16:creationId xmlns:a16="http://schemas.microsoft.com/office/drawing/2014/main" id="{E749FC57-FCD2-4178-9376-6AC98B94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4" name="endpoint-410">
            <a:extLst xmlns:a="http://schemas.openxmlformats.org/drawingml/2006/main">
              <a:ext uri="{FF2B5EF4-FFF2-40B4-BE49-F238E27FC236}">
                <a16:creationId xmlns:a16="http://schemas.microsoft.com/office/drawing/2014/main" id="{569D28F9-3692-44BD-8BB3-8FC491DE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5" name="endpoint-411">
            <a:extLst xmlns:a="http://schemas.openxmlformats.org/drawingml/2006/main">
              <a:ext uri="{FF2B5EF4-FFF2-40B4-BE49-F238E27FC236}">
                <a16:creationId xmlns:a16="http://schemas.microsoft.com/office/drawing/2014/main" id="{81835006-0F2C-4A66-9D53-31D8A5DB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6" name="endpoint-412">
            <a:extLst xmlns:a="http://schemas.openxmlformats.org/drawingml/2006/main">
              <a:ext uri="{FF2B5EF4-FFF2-40B4-BE49-F238E27FC236}">
                <a16:creationId xmlns:a16="http://schemas.microsoft.com/office/drawing/2014/main" id="{99EF1031-7A7E-46EF-9E44-7E4FD94D6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7" name="endpoint-413">
            <a:extLst xmlns:a="http://schemas.openxmlformats.org/drawingml/2006/main">
              <a:ext uri="{FF2B5EF4-FFF2-40B4-BE49-F238E27FC236}">
                <a16:creationId xmlns:a16="http://schemas.microsoft.com/office/drawing/2014/main" id="{6CDA1408-F5EA-46A5-B260-F412A612E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8" name="endpoint-414">
            <a:extLst xmlns:a="http://schemas.openxmlformats.org/drawingml/2006/main">
              <a:ext uri="{FF2B5EF4-FFF2-40B4-BE49-F238E27FC236}">
                <a16:creationId xmlns:a16="http://schemas.microsoft.com/office/drawing/2014/main" id="{815C6231-8595-4E94-B7DE-B1364DAA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9" name="endpoint-415">
            <a:extLst xmlns:a="http://schemas.openxmlformats.org/drawingml/2006/main">
              <a:ext uri="{FF2B5EF4-FFF2-40B4-BE49-F238E27FC236}">
                <a16:creationId xmlns:a16="http://schemas.microsoft.com/office/drawing/2014/main" id="{EED9E6EC-F988-4A1E-9A6C-0BE111A9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0" name="endpoint-416">
            <a:extLst xmlns:a="http://schemas.openxmlformats.org/drawingml/2006/main">
              <a:ext uri="{FF2B5EF4-FFF2-40B4-BE49-F238E27FC236}">
                <a16:creationId xmlns:a16="http://schemas.microsoft.com/office/drawing/2014/main" id="{4D4FA066-C1CC-4E4E-95FD-F38180D28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1" name="endpoint-417">
            <a:extLst xmlns:a="http://schemas.openxmlformats.org/drawingml/2006/main">
              <a:ext uri="{FF2B5EF4-FFF2-40B4-BE49-F238E27FC236}">
                <a16:creationId xmlns:a16="http://schemas.microsoft.com/office/drawing/2014/main" id="{497000AA-4055-452C-A616-9A2D4FDDF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2" name="endpoint-418">
            <a:extLst xmlns:a="http://schemas.openxmlformats.org/drawingml/2006/main">
              <a:ext uri="{FF2B5EF4-FFF2-40B4-BE49-F238E27FC236}">
                <a16:creationId xmlns:a16="http://schemas.microsoft.com/office/drawing/2014/main" id="{3600E9FF-BBD4-4F4C-9D57-0C25420B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3" name="endpoint-419">
            <a:extLst xmlns:a="http://schemas.openxmlformats.org/drawingml/2006/main">
              <a:ext uri="{FF2B5EF4-FFF2-40B4-BE49-F238E27FC236}">
                <a16:creationId xmlns:a16="http://schemas.microsoft.com/office/drawing/2014/main" id="{7AE96F62-66D0-4D83-946B-F214E171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4" name="endpoint-420">
            <a:extLst xmlns:a="http://schemas.openxmlformats.org/drawingml/2006/main">
              <a:ext uri="{FF2B5EF4-FFF2-40B4-BE49-F238E27FC236}">
                <a16:creationId xmlns:a16="http://schemas.microsoft.com/office/drawing/2014/main" id="{777E3A91-E843-4BF0-849C-A0423ED01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5" name="endpoint-421">
            <a:extLst xmlns:a="http://schemas.openxmlformats.org/drawingml/2006/main">
              <a:ext uri="{FF2B5EF4-FFF2-40B4-BE49-F238E27FC236}">
                <a16:creationId xmlns:a16="http://schemas.microsoft.com/office/drawing/2014/main" id="{B9FC57F0-98AC-4290-B531-3B2580B0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6" name="endpoint-422">
            <a:extLst xmlns:a="http://schemas.openxmlformats.org/drawingml/2006/main">
              <a:ext uri="{FF2B5EF4-FFF2-40B4-BE49-F238E27FC236}">
                <a16:creationId xmlns:a16="http://schemas.microsoft.com/office/drawing/2014/main" id="{A519ABA8-5A22-40CB-A02C-D77A5B136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7" name="endpoint-423">
            <a:extLst xmlns:a="http://schemas.openxmlformats.org/drawingml/2006/main">
              <a:ext uri="{FF2B5EF4-FFF2-40B4-BE49-F238E27FC236}">
                <a16:creationId xmlns:a16="http://schemas.microsoft.com/office/drawing/2014/main" id="{4652912A-7FB2-4A38-9EBC-E5C34D22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8" name="endpoint-424">
            <a:extLst xmlns:a="http://schemas.openxmlformats.org/drawingml/2006/main">
              <a:ext uri="{FF2B5EF4-FFF2-40B4-BE49-F238E27FC236}">
                <a16:creationId xmlns:a16="http://schemas.microsoft.com/office/drawing/2014/main" id="{CAC7BAEA-6B54-41B3-8E6A-6B77E798C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9" name="endpoint-425">
            <a:extLst xmlns:a="http://schemas.openxmlformats.org/drawingml/2006/main">
              <a:ext uri="{FF2B5EF4-FFF2-40B4-BE49-F238E27FC236}">
                <a16:creationId xmlns:a16="http://schemas.microsoft.com/office/drawing/2014/main" id="{8E873B25-05D3-4302-A13C-DDBC97B7B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0" name="endpoint-426">
            <a:extLst xmlns:a="http://schemas.openxmlformats.org/drawingml/2006/main">
              <a:ext uri="{FF2B5EF4-FFF2-40B4-BE49-F238E27FC236}">
                <a16:creationId xmlns:a16="http://schemas.microsoft.com/office/drawing/2014/main" id="{03D83ED7-1060-4254-B0D4-C01A528D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1" name="endpoint-427">
            <a:extLst xmlns:a="http://schemas.openxmlformats.org/drawingml/2006/main">
              <a:ext uri="{FF2B5EF4-FFF2-40B4-BE49-F238E27FC236}">
                <a16:creationId xmlns:a16="http://schemas.microsoft.com/office/drawing/2014/main" id="{4C6BA30D-4D70-4BE9-A245-C7FF3A5E0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2" name="endpoint-428">
            <a:extLst xmlns:a="http://schemas.openxmlformats.org/drawingml/2006/main">
              <a:ext uri="{FF2B5EF4-FFF2-40B4-BE49-F238E27FC236}">
                <a16:creationId xmlns:a16="http://schemas.microsoft.com/office/drawing/2014/main" id="{A56EC17C-176B-4030-AF62-A8D71E49C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3" name="endpoint-429">
            <a:extLst xmlns:a="http://schemas.openxmlformats.org/drawingml/2006/main">
              <a:ext uri="{FF2B5EF4-FFF2-40B4-BE49-F238E27FC236}">
                <a16:creationId xmlns:a16="http://schemas.microsoft.com/office/drawing/2014/main" id="{AB247BF4-9DFE-4D0E-B861-98692CFD3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4" name="endpoint-430">
            <a:extLst xmlns:a="http://schemas.openxmlformats.org/drawingml/2006/main">
              <a:ext uri="{FF2B5EF4-FFF2-40B4-BE49-F238E27FC236}">
                <a16:creationId xmlns:a16="http://schemas.microsoft.com/office/drawing/2014/main" id="{D40C7B3C-39A7-4922-9907-EF5B853D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5" name="endpoint-431">
            <a:extLst xmlns:a="http://schemas.openxmlformats.org/drawingml/2006/main">
              <a:ext uri="{FF2B5EF4-FFF2-40B4-BE49-F238E27FC236}">
                <a16:creationId xmlns:a16="http://schemas.microsoft.com/office/drawing/2014/main" id="{E444186E-13B5-4362-9A7C-2A2F967CB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6" name="endpoint-432">
            <a:extLst xmlns:a="http://schemas.openxmlformats.org/drawingml/2006/main">
              <a:ext uri="{FF2B5EF4-FFF2-40B4-BE49-F238E27FC236}">
                <a16:creationId xmlns:a16="http://schemas.microsoft.com/office/drawing/2014/main" id="{383D6960-791A-46D4-BEE8-B28F91162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7" name="endpoint-433">
            <a:extLst xmlns:a="http://schemas.openxmlformats.org/drawingml/2006/main">
              <a:ext uri="{FF2B5EF4-FFF2-40B4-BE49-F238E27FC236}">
                <a16:creationId xmlns:a16="http://schemas.microsoft.com/office/drawing/2014/main" id="{AEB66F22-BCA1-4F95-9748-38777C787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8" name="endpoint-434">
            <a:extLst xmlns:a="http://schemas.openxmlformats.org/drawingml/2006/main">
              <a:ext uri="{FF2B5EF4-FFF2-40B4-BE49-F238E27FC236}">
                <a16:creationId xmlns:a16="http://schemas.microsoft.com/office/drawing/2014/main" id="{138D265C-F04D-432C-B511-F0F7E28E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9" name="endpoint-435">
            <a:extLst xmlns:a="http://schemas.openxmlformats.org/drawingml/2006/main">
              <a:ext uri="{FF2B5EF4-FFF2-40B4-BE49-F238E27FC236}">
                <a16:creationId xmlns:a16="http://schemas.microsoft.com/office/drawing/2014/main" id="{5A47162D-44B4-491A-8723-8A038F61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0" name="endpoint-436">
            <a:extLst xmlns:a="http://schemas.openxmlformats.org/drawingml/2006/main">
              <a:ext uri="{FF2B5EF4-FFF2-40B4-BE49-F238E27FC236}">
                <a16:creationId xmlns:a16="http://schemas.microsoft.com/office/drawing/2014/main" id="{0F23F288-F235-4C3E-9A98-CCAFA7925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1" name="endpoint-437">
            <a:extLst xmlns:a="http://schemas.openxmlformats.org/drawingml/2006/main">
              <a:ext uri="{FF2B5EF4-FFF2-40B4-BE49-F238E27FC236}">
                <a16:creationId xmlns:a16="http://schemas.microsoft.com/office/drawing/2014/main" id="{EB7B6D70-02AC-4822-9253-F7A174C6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2" name="endpoint-438">
            <a:extLst xmlns:a="http://schemas.openxmlformats.org/drawingml/2006/main">
              <a:ext uri="{FF2B5EF4-FFF2-40B4-BE49-F238E27FC236}">
                <a16:creationId xmlns:a16="http://schemas.microsoft.com/office/drawing/2014/main" id="{F8EF4F14-7A1A-4E74-AB8D-423153A6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3" name="endpoint-439">
            <a:extLst xmlns:a="http://schemas.openxmlformats.org/drawingml/2006/main">
              <a:ext uri="{FF2B5EF4-FFF2-40B4-BE49-F238E27FC236}">
                <a16:creationId xmlns:a16="http://schemas.microsoft.com/office/drawing/2014/main" id="{81E9477B-4E42-409E-BFAC-22713F9C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4" name="endpoint-440">
            <a:extLst xmlns:a="http://schemas.openxmlformats.org/drawingml/2006/main">
              <a:ext uri="{FF2B5EF4-FFF2-40B4-BE49-F238E27FC236}">
                <a16:creationId xmlns:a16="http://schemas.microsoft.com/office/drawing/2014/main" id="{E9817BA0-6D6C-4DFE-A8CE-BA23E2E75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5" name="endpoint-441">
            <a:extLst xmlns:a="http://schemas.openxmlformats.org/drawingml/2006/main">
              <a:ext uri="{FF2B5EF4-FFF2-40B4-BE49-F238E27FC236}">
                <a16:creationId xmlns:a16="http://schemas.microsoft.com/office/drawing/2014/main" id="{E30A51F5-D2A5-46DD-8789-8CDBA06AE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6" name="endpoint-442">
            <a:extLst xmlns:a="http://schemas.openxmlformats.org/drawingml/2006/main">
              <a:ext uri="{FF2B5EF4-FFF2-40B4-BE49-F238E27FC236}">
                <a16:creationId xmlns:a16="http://schemas.microsoft.com/office/drawing/2014/main" id="{C397993F-59F9-4AC4-98B4-95B245A4B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7" name="endpoint-443">
            <a:extLst xmlns:a="http://schemas.openxmlformats.org/drawingml/2006/main">
              <a:ext uri="{FF2B5EF4-FFF2-40B4-BE49-F238E27FC236}">
                <a16:creationId xmlns:a16="http://schemas.microsoft.com/office/drawing/2014/main" id="{B76F519E-0678-4221-8E55-ED91C89A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8" name="endpoint-444">
            <a:extLst xmlns:a="http://schemas.openxmlformats.org/drawingml/2006/main">
              <a:ext uri="{FF2B5EF4-FFF2-40B4-BE49-F238E27FC236}">
                <a16:creationId xmlns:a16="http://schemas.microsoft.com/office/drawing/2014/main" id="{4093FC31-2B55-4A9D-B19B-526F1E63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9" name="endpoint-445">
            <a:extLst xmlns:a="http://schemas.openxmlformats.org/drawingml/2006/main">
              <a:ext uri="{FF2B5EF4-FFF2-40B4-BE49-F238E27FC236}">
                <a16:creationId xmlns:a16="http://schemas.microsoft.com/office/drawing/2014/main" id="{D4766C3F-9377-44B8-93A1-FCC06CD2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0" name="endpoint-446">
            <a:extLst xmlns:a="http://schemas.openxmlformats.org/drawingml/2006/main">
              <a:ext uri="{FF2B5EF4-FFF2-40B4-BE49-F238E27FC236}">
                <a16:creationId xmlns:a16="http://schemas.microsoft.com/office/drawing/2014/main" id="{20581CFC-74E2-41F1-B122-EEDEF342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1" name="endpoint-447">
            <a:extLst xmlns:a="http://schemas.openxmlformats.org/drawingml/2006/main">
              <a:ext uri="{FF2B5EF4-FFF2-40B4-BE49-F238E27FC236}">
                <a16:creationId xmlns:a16="http://schemas.microsoft.com/office/drawing/2014/main" id="{D3290521-42E0-45FA-8AF0-06BB6305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2" name="endpoint-448">
            <a:extLst xmlns:a="http://schemas.openxmlformats.org/drawingml/2006/main">
              <a:ext uri="{FF2B5EF4-FFF2-40B4-BE49-F238E27FC236}">
                <a16:creationId xmlns:a16="http://schemas.microsoft.com/office/drawing/2014/main" id="{F88CEE7D-6D3A-45C5-A83F-660C5FCA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3" name="endpoint-449">
            <a:extLst xmlns:a="http://schemas.openxmlformats.org/drawingml/2006/main">
              <a:ext uri="{FF2B5EF4-FFF2-40B4-BE49-F238E27FC236}">
                <a16:creationId xmlns:a16="http://schemas.microsoft.com/office/drawing/2014/main" id="{F84B365A-054A-472D-967E-2626774B1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4" name="endpoint-450">
            <a:extLst xmlns:a="http://schemas.openxmlformats.org/drawingml/2006/main">
              <a:ext uri="{FF2B5EF4-FFF2-40B4-BE49-F238E27FC236}">
                <a16:creationId xmlns:a16="http://schemas.microsoft.com/office/drawing/2014/main" id="{A755AA92-732F-43D7-B9D0-C37196DB0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5" name="endpoint-451">
            <a:extLst xmlns:a="http://schemas.openxmlformats.org/drawingml/2006/main">
              <a:ext uri="{FF2B5EF4-FFF2-40B4-BE49-F238E27FC236}">
                <a16:creationId xmlns:a16="http://schemas.microsoft.com/office/drawing/2014/main" id="{3CE09CFF-FD17-4358-9115-D0A8F69FB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6" name="endpoint-452">
            <a:extLst xmlns:a="http://schemas.openxmlformats.org/drawingml/2006/main">
              <a:ext uri="{FF2B5EF4-FFF2-40B4-BE49-F238E27FC236}">
                <a16:creationId xmlns:a16="http://schemas.microsoft.com/office/drawing/2014/main" id="{46146A62-5C47-4145-9BFA-15CA3810E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7" name="endpoint-453">
            <a:extLst xmlns:a="http://schemas.openxmlformats.org/drawingml/2006/main">
              <a:ext uri="{FF2B5EF4-FFF2-40B4-BE49-F238E27FC236}">
                <a16:creationId xmlns:a16="http://schemas.microsoft.com/office/drawing/2014/main" id="{3CC06064-6E2F-4148-8EE1-8D1966E8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8" name="endpoint-454">
            <a:extLst xmlns:a="http://schemas.openxmlformats.org/drawingml/2006/main">
              <a:ext uri="{FF2B5EF4-FFF2-40B4-BE49-F238E27FC236}">
                <a16:creationId xmlns:a16="http://schemas.microsoft.com/office/drawing/2014/main" id="{66C3A3EB-733F-47C9-A55F-259A23BCB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9" name="endpoint-455">
            <a:extLst xmlns:a="http://schemas.openxmlformats.org/drawingml/2006/main">
              <a:ext uri="{FF2B5EF4-FFF2-40B4-BE49-F238E27FC236}">
                <a16:creationId xmlns:a16="http://schemas.microsoft.com/office/drawing/2014/main" id="{CAE9D7F2-3220-4E10-9C31-CEB8E035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0" name="endpoint-456">
            <a:extLst xmlns:a="http://schemas.openxmlformats.org/drawingml/2006/main">
              <a:ext uri="{FF2B5EF4-FFF2-40B4-BE49-F238E27FC236}">
                <a16:creationId xmlns:a16="http://schemas.microsoft.com/office/drawing/2014/main" id="{73A7CDF1-BA1E-4797-9C32-DB0F95C54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1" name="endpoint-457">
            <a:extLst xmlns:a="http://schemas.openxmlformats.org/drawingml/2006/main">
              <a:ext uri="{FF2B5EF4-FFF2-40B4-BE49-F238E27FC236}">
                <a16:creationId xmlns:a16="http://schemas.microsoft.com/office/drawing/2014/main" id="{8E2C8A47-562F-4086-A028-161C55D88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2" name="endpoint-458">
            <a:extLst xmlns:a="http://schemas.openxmlformats.org/drawingml/2006/main">
              <a:ext uri="{FF2B5EF4-FFF2-40B4-BE49-F238E27FC236}">
                <a16:creationId xmlns:a16="http://schemas.microsoft.com/office/drawing/2014/main" id="{247FDBB5-CDB0-42F8-9715-DF9A43714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3" name="endpoint-459">
            <a:extLst xmlns:a="http://schemas.openxmlformats.org/drawingml/2006/main">
              <a:ext uri="{FF2B5EF4-FFF2-40B4-BE49-F238E27FC236}">
                <a16:creationId xmlns:a16="http://schemas.microsoft.com/office/drawing/2014/main" id="{17B9E7C6-9020-4618-8721-E71C2676A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4" name="endpoint-460">
            <a:extLst xmlns:a="http://schemas.openxmlformats.org/drawingml/2006/main">
              <a:ext uri="{FF2B5EF4-FFF2-40B4-BE49-F238E27FC236}">
                <a16:creationId xmlns:a16="http://schemas.microsoft.com/office/drawing/2014/main" id="{FBA2D6F7-AD30-40CD-B59C-CC7C4900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5" name="endpoint-461">
            <a:extLst xmlns:a="http://schemas.openxmlformats.org/drawingml/2006/main">
              <a:ext uri="{FF2B5EF4-FFF2-40B4-BE49-F238E27FC236}">
                <a16:creationId xmlns:a16="http://schemas.microsoft.com/office/drawing/2014/main" id="{338A0020-D870-497E-BC88-F7183D570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6" name="endpoint-462">
            <a:extLst xmlns:a="http://schemas.openxmlformats.org/drawingml/2006/main">
              <a:ext uri="{FF2B5EF4-FFF2-40B4-BE49-F238E27FC236}">
                <a16:creationId xmlns:a16="http://schemas.microsoft.com/office/drawing/2014/main" id="{88E4404D-7A00-4D0D-861B-C589CE099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7" name="endpoint-463">
            <a:extLst xmlns:a="http://schemas.openxmlformats.org/drawingml/2006/main">
              <a:ext uri="{FF2B5EF4-FFF2-40B4-BE49-F238E27FC236}">
                <a16:creationId xmlns:a16="http://schemas.microsoft.com/office/drawing/2014/main" id="{589085DF-2187-4682-B996-7BB2E126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8" name="endpoint-464">
            <a:extLst xmlns:a="http://schemas.openxmlformats.org/drawingml/2006/main">
              <a:ext uri="{FF2B5EF4-FFF2-40B4-BE49-F238E27FC236}">
                <a16:creationId xmlns:a16="http://schemas.microsoft.com/office/drawing/2014/main" id="{3E3B1473-9D64-4159-BA8F-E40364775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9" name="endpoint-465">
            <a:extLst xmlns:a="http://schemas.openxmlformats.org/drawingml/2006/main">
              <a:ext uri="{FF2B5EF4-FFF2-40B4-BE49-F238E27FC236}">
                <a16:creationId xmlns:a16="http://schemas.microsoft.com/office/drawing/2014/main" id="{6503103F-A7DF-49A8-8A17-F9CA5C3C0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0" name="endpoint-466">
            <a:extLst xmlns:a="http://schemas.openxmlformats.org/drawingml/2006/main">
              <a:ext uri="{FF2B5EF4-FFF2-40B4-BE49-F238E27FC236}">
                <a16:creationId xmlns:a16="http://schemas.microsoft.com/office/drawing/2014/main" id="{6A2D5E0E-D1EA-4111-9587-548207F10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1" name="endpoint-467">
            <a:extLst xmlns:a="http://schemas.openxmlformats.org/drawingml/2006/main">
              <a:ext uri="{FF2B5EF4-FFF2-40B4-BE49-F238E27FC236}">
                <a16:creationId xmlns:a16="http://schemas.microsoft.com/office/drawing/2014/main" id="{33FC827F-0F44-4426-8956-434ED286D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2" name="endpoint-468">
            <a:extLst xmlns:a="http://schemas.openxmlformats.org/drawingml/2006/main">
              <a:ext uri="{FF2B5EF4-FFF2-40B4-BE49-F238E27FC236}">
                <a16:creationId xmlns:a16="http://schemas.microsoft.com/office/drawing/2014/main" id="{C4C65FBC-3CA2-4C70-A16C-F91FEB25A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43376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3" name="endpoint-469">
            <a:extLst xmlns:a="http://schemas.openxmlformats.org/drawingml/2006/main">
              <a:ext uri="{FF2B5EF4-FFF2-40B4-BE49-F238E27FC236}">
                <a16:creationId xmlns:a16="http://schemas.microsoft.com/office/drawing/2014/main" id="{3BA73F96-2CBF-4A12-BFB4-02CFA924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4" name="endpoint-470">
            <a:extLst xmlns:a="http://schemas.openxmlformats.org/drawingml/2006/main">
              <a:ext uri="{FF2B5EF4-FFF2-40B4-BE49-F238E27FC236}">
                <a16:creationId xmlns:a16="http://schemas.microsoft.com/office/drawing/2014/main" id="{DB33DFCD-B418-4743-8548-C638D572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5" name="endpoint-471">
            <a:extLst xmlns:a="http://schemas.openxmlformats.org/drawingml/2006/main">
              <a:ext uri="{FF2B5EF4-FFF2-40B4-BE49-F238E27FC236}">
                <a16:creationId xmlns:a16="http://schemas.microsoft.com/office/drawing/2014/main" id="{4A8E16CA-EE06-4218-ACA3-503D0FD1B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6" name="endpoint-472">
            <a:extLst xmlns:a="http://schemas.openxmlformats.org/drawingml/2006/main">
              <a:ext uri="{FF2B5EF4-FFF2-40B4-BE49-F238E27FC236}">
                <a16:creationId xmlns:a16="http://schemas.microsoft.com/office/drawing/2014/main" id="{99E6A7AF-368B-4A2C-979D-1D58D0808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7" name="endpoint-473">
            <a:extLst xmlns:a="http://schemas.openxmlformats.org/drawingml/2006/main">
              <a:ext uri="{FF2B5EF4-FFF2-40B4-BE49-F238E27FC236}">
                <a16:creationId xmlns:a16="http://schemas.microsoft.com/office/drawing/2014/main" id="{AF20F77E-6F17-46D2-8556-3271E6B9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8" name="endpoint-474">
            <a:extLst xmlns:a="http://schemas.openxmlformats.org/drawingml/2006/main">
              <a:ext uri="{FF2B5EF4-FFF2-40B4-BE49-F238E27FC236}">
                <a16:creationId xmlns:a16="http://schemas.microsoft.com/office/drawing/2014/main" id="{4B646DC1-3CB9-4D64-8AD1-96F831575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9" name="endpoint-475">
            <a:extLst xmlns:a="http://schemas.openxmlformats.org/drawingml/2006/main">
              <a:ext uri="{FF2B5EF4-FFF2-40B4-BE49-F238E27FC236}">
                <a16:creationId xmlns:a16="http://schemas.microsoft.com/office/drawing/2014/main" id="{300ED479-ED07-490F-857F-B6C9C7DD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0" name="endpoint-476">
            <a:extLst xmlns:a="http://schemas.openxmlformats.org/drawingml/2006/main">
              <a:ext uri="{FF2B5EF4-FFF2-40B4-BE49-F238E27FC236}">
                <a16:creationId xmlns:a16="http://schemas.microsoft.com/office/drawing/2014/main" id="{4645944D-D9C5-4C7E-948A-E944BA7A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1" name="endpoint-477">
            <a:extLst xmlns:a="http://schemas.openxmlformats.org/drawingml/2006/main">
              <a:ext uri="{FF2B5EF4-FFF2-40B4-BE49-F238E27FC236}">
                <a16:creationId xmlns:a16="http://schemas.microsoft.com/office/drawing/2014/main" id="{7F4F435F-EFFF-4EE2-BD5E-427A8EF8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2" name="endpoint-478">
            <a:extLst xmlns:a="http://schemas.openxmlformats.org/drawingml/2006/main">
              <a:ext uri="{FF2B5EF4-FFF2-40B4-BE49-F238E27FC236}">
                <a16:creationId xmlns:a16="http://schemas.microsoft.com/office/drawing/2014/main" id="{FF437D6E-49C1-4C58-9DE9-300E5A110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3" name="endpoint-479">
            <a:extLst xmlns:a="http://schemas.openxmlformats.org/drawingml/2006/main">
              <a:ext uri="{FF2B5EF4-FFF2-40B4-BE49-F238E27FC236}">
                <a16:creationId xmlns:a16="http://schemas.microsoft.com/office/drawing/2014/main" id="{67841A09-58DC-47D8-9CC5-C38177101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4" name="endpoint-480">
            <a:extLst xmlns:a="http://schemas.openxmlformats.org/drawingml/2006/main">
              <a:ext uri="{FF2B5EF4-FFF2-40B4-BE49-F238E27FC236}">
                <a16:creationId xmlns:a16="http://schemas.microsoft.com/office/drawing/2014/main" id="{7AE58444-8D1B-45AE-A93F-F3736AC7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5" name="endpoint-481">
            <a:extLst xmlns:a="http://schemas.openxmlformats.org/drawingml/2006/main">
              <a:ext uri="{FF2B5EF4-FFF2-40B4-BE49-F238E27FC236}">
                <a16:creationId xmlns:a16="http://schemas.microsoft.com/office/drawing/2014/main" id="{BCEBF749-3D12-4458-B852-FBD97BB7E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6" name="endpoint-482">
            <a:extLst xmlns:a="http://schemas.openxmlformats.org/drawingml/2006/main">
              <a:ext uri="{FF2B5EF4-FFF2-40B4-BE49-F238E27FC236}">
                <a16:creationId xmlns:a16="http://schemas.microsoft.com/office/drawing/2014/main" id="{12E150B1-B61E-4754-B307-3B49EA322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7" name="endpoint-483">
            <a:extLst xmlns:a="http://schemas.openxmlformats.org/drawingml/2006/main">
              <a:ext uri="{FF2B5EF4-FFF2-40B4-BE49-F238E27FC236}">
                <a16:creationId xmlns:a16="http://schemas.microsoft.com/office/drawing/2014/main" id="{FD2A7AD5-CC89-412A-A33A-FABA0D309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8" name="endpoint-484">
            <a:extLst xmlns:a="http://schemas.openxmlformats.org/drawingml/2006/main">
              <a:ext uri="{FF2B5EF4-FFF2-40B4-BE49-F238E27FC236}">
                <a16:creationId xmlns:a16="http://schemas.microsoft.com/office/drawing/2014/main" id="{D2D00DD2-1EAA-47B7-9ACB-24A29FA4B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9" name="endpoint-485">
            <a:extLst xmlns:a="http://schemas.openxmlformats.org/drawingml/2006/main">
              <a:ext uri="{FF2B5EF4-FFF2-40B4-BE49-F238E27FC236}">
                <a16:creationId xmlns:a16="http://schemas.microsoft.com/office/drawing/2014/main" id="{AE54187C-1A10-4BDC-8C51-1B68A1C4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0" name="endpoint-486">
            <a:extLst xmlns:a="http://schemas.openxmlformats.org/drawingml/2006/main">
              <a:ext uri="{FF2B5EF4-FFF2-40B4-BE49-F238E27FC236}">
                <a16:creationId xmlns:a16="http://schemas.microsoft.com/office/drawing/2014/main" id="{D5327455-7FB0-4B1E-B35F-31701C4D5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1" name="endpoint-487">
            <a:extLst xmlns:a="http://schemas.openxmlformats.org/drawingml/2006/main">
              <a:ext uri="{FF2B5EF4-FFF2-40B4-BE49-F238E27FC236}">
                <a16:creationId xmlns:a16="http://schemas.microsoft.com/office/drawing/2014/main" id="{0DF0DF47-7391-4480-9720-F7985656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2" name="endpoint-488">
            <a:extLst xmlns:a="http://schemas.openxmlformats.org/drawingml/2006/main">
              <a:ext uri="{FF2B5EF4-FFF2-40B4-BE49-F238E27FC236}">
                <a16:creationId xmlns:a16="http://schemas.microsoft.com/office/drawing/2014/main" id="{73FBC407-26B3-488D-99CA-11B88DB35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3" name="endpoint-489">
            <a:extLst xmlns:a="http://schemas.openxmlformats.org/drawingml/2006/main">
              <a:ext uri="{FF2B5EF4-FFF2-40B4-BE49-F238E27FC236}">
                <a16:creationId xmlns:a16="http://schemas.microsoft.com/office/drawing/2014/main" id="{ADF7C8A9-BD53-4733-8BF6-B86ABFFC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4" name="endpoint-490">
            <a:extLst xmlns:a="http://schemas.openxmlformats.org/drawingml/2006/main">
              <a:ext uri="{FF2B5EF4-FFF2-40B4-BE49-F238E27FC236}">
                <a16:creationId xmlns:a16="http://schemas.microsoft.com/office/drawing/2014/main" id="{2FE033FB-5FA7-42E1-9745-4F33368A8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5" name="endpoint-491">
            <a:extLst xmlns:a="http://schemas.openxmlformats.org/drawingml/2006/main">
              <a:ext uri="{FF2B5EF4-FFF2-40B4-BE49-F238E27FC236}">
                <a16:creationId xmlns:a16="http://schemas.microsoft.com/office/drawing/2014/main" id="{B5110B76-A447-4888-B5B8-68A0F2A61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6" name="endpoint-492">
            <a:extLst xmlns:a="http://schemas.openxmlformats.org/drawingml/2006/main">
              <a:ext uri="{FF2B5EF4-FFF2-40B4-BE49-F238E27FC236}">
                <a16:creationId xmlns:a16="http://schemas.microsoft.com/office/drawing/2014/main" id="{C57066E6-EC91-4B9C-BAF6-35D105032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7" name="endpoint-493">
            <a:extLst xmlns:a="http://schemas.openxmlformats.org/drawingml/2006/main">
              <a:ext uri="{FF2B5EF4-FFF2-40B4-BE49-F238E27FC236}">
                <a16:creationId xmlns:a16="http://schemas.microsoft.com/office/drawing/2014/main" id="{1255E366-0A5E-4E6B-BCFA-7EF12660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8" name="endpoint-494">
            <a:extLst xmlns:a="http://schemas.openxmlformats.org/drawingml/2006/main">
              <a:ext uri="{FF2B5EF4-FFF2-40B4-BE49-F238E27FC236}">
                <a16:creationId xmlns:a16="http://schemas.microsoft.com/office/drawing/2014/main" id="{ED7BAAA2-09C1-4411-B253-015F3DDD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9" name="endpoint-495">
            <a:extLst xmlns:a="http://schemas.openxmlformats.org/drawingml/2006/main">
              <a:ext uri="{FF2B5EF4-FFF2-40B4-BE49-F238E27FC236}">
                <a16:creationId xmlns:a16="http://schemas.microsoft.com/office/drawing/2014/main" id="{31B34405-0931-4F40-8930-9268BC17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0" name="endpoint-496">
            <a:extLst xmlns:a="http://schemas.openxmlformats.org/drawingml/2006/main">
              <a:ext uri="{FF2B5EF4-FFF2-40B4-BE49-F238E27FC236}">
                <a16:creationId xmlns:a16="http://schemas.microsoft.com/office/drawing/2014/main" id="{BAC54B2D-FAB1-4174-8928-9AF89A6A1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1" name="endpoint-497">
            <a:extLst xmlns:a="http://schemas.openxmlformats.org/drawingml/2006/main">
              <a:ext uri="{FF2B5EF4-FFF2-40B4-BE49-F238E27FC236}">
                <a16:creationId xmlns:a16="http://schemas.microsoft.com/office/drawing/2014/main" id="{041EC4C9-F0DF-4F82-96E3-B900F065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2" name="endpoint-498">
            <a:extLst xmlns:a="http://schemas.openxmlformats.org/drawingml/2006/main">
              <a:ext uri="{FF2B5EF4-FFF2-40B4-BE49-F238E27FC236}">
                <a16:creationId xmlns:a16="http://schemas.microsoft.com/office/drawing/2014/main" id="{592B6B5B-3F48-427F-845D-5B8522003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3" name="endpoint-499">
            <a:extLst xmlns:a="http://schemas.openxmlformats.org/drawingml/2006/main">
              <a:ext uri="{FF2B5EF4-FFF2-40B4-BE49-F238E27FC236}">
                <a16:creationId xmlns:a16="http://schemas.microsoft.com/office/drawing/2014/main" id="{99C6A307-4D2A-46B5-9521-5C622517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4" name="endpoint-500">
            <a:extLst xmlns:a="http://schemas.openxmlformats.org/drawingml/2006/main">
              <a:ext uri="{FF2B5EF4-FFF2-40B4-BE49-F238E27FC236}">
                <a16:creationId xmlns:a16="http://schemas.microsoft.com/office/drawing/2014/main" id="{FF589347-AE8A-4A6F-A084-57237E78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5" name="endpoint-501">
            <a:extLst xmlns:a="http://schemas.openxmlformats.org/drawingml/2006/main">
              <a:ext uri="{FF2B5EF4-FFF2-40B4-BE49-F238E27FC236}">
                <a16:creationId xmlns:a16="http://schemas.microsoft.com/office/drawing/2014/main" id="{8E799538-4F69-4427-877F-2F62EE2F6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6" name="endpoint-502">
            <a:extLst xmlns:a="http://schemas.openxmlformats.org/drawingml/2006/main">
              <a:ext uri="{FF2B5EF4-FFF2-40B4-BE49-F238E27FC236}">
                <a16:creationId xmlns:a16="http://schemas.microsoft.com/office/drawing/2014/main" id="{E35596B0-A380-403C-B30E-B34329F0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7" name="endpoint-503">
            <a:extLst xmlns:a="http://schemas.openxmlformats.org/drawingml/2006/main">
              <a:ext uri="{FF2B5EF4-FFF2-40B4-BE49-F238E27FC236}">
                <a16:creationId xmlns:a16="http://schemas.microsoft.com/office/drawing/2014/main" id="{C433A512-A802-4460-A11C-B8DDF6200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8" name="endpoint-504">
            <a:extLst xmlns:a="http://schemas.openxmlformats.org/drawingml/2006/main">
              <a:ext uri="{FF2B5EF4-FFF2-40B4-BE49-F238E27FC236}">
                <a16:creationId xmlns:a16="http://schemas.microsoft.com/office/drawing/2014/main" id="{CC24530A-C12C-4F5D-917A-3A461999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9" name="endpoint-505">
            <a:extLst xmlns:a="http://schemas.openxmlformats.org/drawingml/2006/main">
              <a:ext uri="{FF2B5EF4-FFF2-40B4-BE49-F238E27FC236}">
                <a16:creationId xmlns:a16="http://schemas.microsoft.com/office/drawing/2014/main" id="{1A4C0D1A-A33B-43B4-B4B0-C891DF10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0" name="endpoint-506">
            <a:extLst xmlns:a="http://schemas.openxmlformats.org/drawingml/2006/main">
              <a:ext uri="{FF2B5EF4-FFF2-40B4-BE49-F238E27FC236}">
                <a16:creationId xmlns:a16="http://schemas.microsoft.com/office/drawing/2014/main" id="{C2FDBADB-B602-4289-8289-F6D5FA28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1" name="endpoint-507">
            <a:extLst xmlns:a="http://schemas.openxmlformats.org/drawingml/2006/main">
              <a:ext uri="{FF2B5EF4-FFF2-40B4-BE49-F238E27FC236}">
                <a16:creationId xmlns:a16="http://schemas.microsoft.com/office/drawing/2014/main" id="{2AA079B5-9565-4D57-94ED-81B3D81B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2" name="endpoint-508">
            <a:extLst xmlns:a="http://schemas.openxmlformats.org/drawingml/2006/main">
              <a:ext uri="{FF2B5EF4-FFF2-40B4-BE49-F238E27FC236}">
                <a16:creationId xmlns:a16="http://schemas.microsoft.com/office/drawing/2014/main" id="{7C6928DA-F46F-4E1D-8678-3A6A007A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3" name="endpoint-509">
            <a:extLst xmlns:a="http://schemas.openxmlformats.org/drawingml/2006/main">
              <a:ext uri="{FF2B5EF4-FFF2-40B4-BE49-F238E27FC236}">
                <a16:creationId xmlns:a16="http://schemas.microsoft.com/office/drawing/2014/main" id="{24B50840-3062-4723-A9DA-9ED25C54A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4" name="endpoint-510">
            <a:extLst xmlns:a="http://schemas.openxmlformats.org/drawingml/2006/main">
              <a:ext uri="{FF2B5EF4-FFF2-40B4-BE49-F238E27FC236}">
                <a16:creationId xmlns:a16="http://schemas.microsoft.com/office/drawing/2014/main" id="{43E625E0-F2B2-42DC-A54E-066DAF5A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5" name="endpoint-511">
            <a:extLst xmlns:a="http://schemas.openxmlformats.org/drawingml/2006/main">
              <a:ext uri="{FF2B5EF4-FFF2-40B4-BE49-F238E27FC236}">
                <a16:creationId xmlns:a16="http://schemas.microsoft.com/office/drawing/2014/main" id="{9EF51C57-0C9E-4A55-B44A-5704260B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6" name="endpoint-512">
            <a:extLst xmlns:a="http://schemas.openxmlformats.org/drawingml/2006/main">
              <a:ext uri="{FF2B5EF4-FFF2-40B4-BE49-F238E27FC236}">
                <a16:creationId xmlns:a16="http://schemas.microsoft.com/office/drawing/2014/main" id="{D8E7A296-15AA-4A8C-A83A-0364673E8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7" name="endpoint-513">
            <a:extLst xmlns:a="http://schemas.openxmlformats.org/drawingml/2006/main">
              <a:ext uri="{FF2B5EF4-FFF2-40B4-BE49-F238E27FC236}">
                <a16:creationId xmlns:a16="http://schemas.microsoft.com/office/drawing/2014/main" id="{5ED3AA41-7D2D-4165-B7FB-FFB70A1D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8" name="endpoint-514">
            <a:extLst xmlns:a="http://schemas.openxmlformats.org/drawingml/2006/main">
              <a:ext uri="{FF2B5EF4-FFF2-40B4-BE49-F238E27FC236}">
                <a16:creationId xmlns:a16="http://schemas.microsoft.com/office/drawing/2014/main" id="{6F862EC7-8F80-42DD-98F1-1CD267BF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9" name="endpoint-515">
            <a:extLst xmlns:a="http://schemas.openxmlformats.org/drawingml/2006/main">
              <a:ext uri="{FF2B5EF4-FFF2-40B4-BE49-F238E27FC236}">
                <a16:creationId xmlns:a16="http://schemas.microsoft.com/office/drawing/2014/main" id="{9311C832-1B94-496C-B73F-1F6538515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0" name="endpoint-516">
            <a:extLst xmlns:a="http://schemas.openxmlformats.org/drawingml/2006/main">
              <a:ext uri="{FF2B5EF4-FFF2-40B4-BE49-F238E27FC236}">
                <a16:creationId xmlns:a16="http://schemas.microsoft.com/office/drawing/2014/main" id="{8310F13A-A37F-482A-B023-2FAA61A57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1" name="endpoint-517">
            <a:extLst xmlns:a="http://schemas.openxmlformats.org/drawingml/2006/main">
              <a:ext uri="{FF2B5EF4-FFF2-40B4-BE49-F238E27FC236}">
                <a16:creationId xmlns:a16="http://schemas.microsoft.com/office/drawing/2014/main" id="{DEE06A6E-1845-4238-BD33-099C8273C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2" name="endpoint-518">
            <a:extLst xmlns:a="http://schemas.openxmlformats.org/drawingml/2006/main">
              <a:ext uri="{FF2B5EF4-FFF2-40B4-BE49-F238E27FC236}">
                <a16:creationId xmlns:a16="http://schemas.microsoft.com/office/drawing/2014/main" id="{47EDD0AF-A7FF-4897-A501-B88B84256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3" name="endpoint-519">
            <a:extLst xmlns:a="http://schemas.openxmlformats.org/drawingml/2006/main">
              <a:ext uri="{FF2B5EF4-FFF2-40B4-BE49-F238E27FC236}">
                <a16:creationId xmlns:a16="http://schemas.microsoft.com/office/drawing/2014/main" id="{51A95DD6-AFB6-45DF-AF25-273CA9D4D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4" name="endpoint-520">
            <a:extLst xmlns:a="http://schemas.openxmlformats.org/drawingml/2006/main">
              <a:ext uri="{FF2B5EF4-FFF2-40B4-BE49-F238E27FC236}">
                <a16:creationId xmlns:a16="http://schemas.microsoft.com/office/drawing/2014/main" id="{E412DA54-D5BB-4E7F-854E-5EA0E1FF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5" name="endpoint-521">
            <a:extLst xmlns:a="http://schemas.openxmlformats.org/drawingml/2006/main">
              <a:ext uri="{FF2B5EF4-FFF2-40B4-BE49-F238E27FC236}">
                <a16:creationId xmlns:a16="http://schemas.microsoft.com/office/drawing/2014/main" id="{95D7BB5F-5F2F-4EFF-81AF-7E3EA036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6" name="endpoint-522">
            <a:extLst xmlns:a="http://schemas.openxmlformats.org/drawingml/2006/main">
              <a:ext uri="{FF2B5EF4-FFF2-40B4-BE49-F238E27FC236}">
                <a16:creationId xmlns:a16="http://schemas.microsoft.com/office/drawing/2014/main" id="{3D5730DC-F83B-4BD4-9EE5-2DFF75169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7" name="endpoint-523">
            <a:extLst xmlns:a="http://schemas.openxmlformats.org/drawingml/2006/main">
              <a:ext uri="{FF2B5EF4-FFF2-40B4-BE49-F238E27FC236}">
                <a16:creationId xmlns:a16="http://schemas.microsoft.com/office/drawing/2014/main" id="{CA971DA7-0EDB-443C-9DEE-2069562E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8" name="endpoint-524">
            <a:extLst xmlns:a="http://schemas.openxmlformats.org/drawingml/2006/main">
              <a:ext uri="{FF2B5EF4-FFF2-40B4-BE49-F238E27FC236}">
                <a16:creationId xmlns:a16="http://schemas.microsoft.com/office/drawing/2014/main" id="{DA67D5F7-E86E-4DFE-A508-E1EC4B8B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9" name="endpoint-525">
            <a:extLst xmlns:a="http://schemas.openxmlformats.org/drawingml/2006/main">
              <a:ext uri="{FF2B5EF4-FFF2-40B4-BE49-F238E27FC236}">
                <a16:creationId xmlns:a16="http://schemas.microsoft.com/office/drawing/2014/main" id="{ECADE7EB-7ECA-4541-8D21-7DCDBCF5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0" name="endpoint-526">
            <a:extLst xmlns:a="http://schemas.openxmlformats.org/drawingml/2006/main">
              <a:ext uri="{FF2B5EF4-FFF2-40B4-BE49-F238E27FC236}">
                <a16:creationId xmlns:a16="http://schemas.microsoft.com/office/drawing/2014/main" id="{2C22757B-1353-46D3-A532-DF948CC6C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1" name="endpoint-527">
            <a:extLst xmlns:a="http://schemas.openxmlformats.org/drawingml/2006/main">
              <a:ext uri="{FF2B5EF4-FFF2-40B4-BE49-F238E27FC236}">
                <a16:creationId xmlns:a16="http://schemas.microsoft.com/office/drawing/2014/main" id="{FA4E6D78-BF01-42AD-9387-A1D0349BD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2" name="endpoint-528">
            <a:extLst xmlns:a="http://schemas.openxmlformats.org/drawingml/2006/main">
              <a:ext uri="{FF2B5EF4-FFF2-40B4-BE49-F238E27FC236}">
                <a16:creationId xmlns:a16="http://schemas.microsoft.com/office/drawing/2014/main" id="{0B651CE3-D3CF-407B-871C-D65E201A3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3" name="endpoint-529">
            <a:extLst xmlns:a="http://schemas.openxmlformats.org/drawingml/2006/main">
              <a:ext uri="{FF2B5EF4-FFF2-40B4-BE49-F238E27FC236}">
                <a16:creationId xmlns:a16="http://schemas.microsoft.com/office/drawing/2014/main" id="{4AF3E474-27EF-4EB9-B595-55C6BA8BD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4" name="endpoint-530">
            <a:extLst xmlns:a="http://schemas.openxmlformats.org/drawingml/2006/main">
              <a:ext uri="{FF2B5EF4-FFF2-40B4-BE49-F238E27FC236}">
                <a16:creationId xmlns:a16="http://schemas.microsoft.com/office/drawing/2014/main" id="{254E88A9-70DE-4DDD-8C29-23E37438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5" name="endpoint-531">
            <a:extLst xmlns:a="http://schemas.openxmlformats.org/drawingml/2006/main">
              <a:ext uri="{FF2B5EF4-FFF2-40B4-BE49-F238E27FC236}">
                <a16:creationId xmlns:a16="http://schemas.microsoft.com/office/drawing/2014/main" id="{79E1F4B2-7402-4A20-9644-93AB06D05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6" name="endpoint-532">
            <a:extLst xmlns:a="http://schemas.openxmlformats.org/drawingml/2006/main">
              <a:ext uri="{FF2B5EF4-FFF2-40B4-BE49-F238E27FC236}">
                <a16:creationId xmlns:a16="http://schemas.microsoft.com/office/drawing/2014/main" id="{AA06F092-9024-4F8A-8402-66D274BF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7" name="endpoint-533">
            <a:extLst xmlns:a="http://schemas.openxmlformats.org/drawingml/2006/main">
              <a:ext uri="{FF2B5EF4-FFF2-40B4-BE49-F238E27FC236}">
                <a16:creationId xmlns:a16="http://schemas.microsoft.com/office/drawing/2014/main" id="{A1E891D9-EED1-45E6-A8B0-F4DFD2BF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8" name="endpoint-534">
            <a:extLst xmlns:a="http://schemas.openxmlformats.org/drawingml/2006/main">
              <a:ext uri="{FF2B5EF4-FFF2-40B4-BE49-F238E27FC236}">
                <a16:creationId xmlns:a16="http://schemas.microsoft.com/office/drawing/2014/main" id="{F536285C-09F2-431F-B402-3DA0CB3C9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9" name="endpoint-535">
            <a:extLst xmlns:a="http://schemas.openxmlformats.org/drawingml/2006/main">
              <a:ext uri="{FF2B5EF4-FFF2-40B4-BE49-F238E27FC236}">
                <a16:creationId xmlns:a16="http://schemas.microsoft.com/office/drawing/2014/main" id="{9C955F6F-3F63-4D89-989D-7D93A3E6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0" name="endpoint-536">
            <a:extLst xmlns:a="http://schemas.openxmlformats.org/drawingml/2006/main">
              <a:ext uri="{FF2B5EF4-FFF2-40B4-BE49-F238E27FC236}">
                <a16:creationId xmlns:a16="http://schemas.microsoft.com/office/drawing/2014/main" id="{BBCEDEE7-B96C-4B72-8052-6C1F59134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1" name="endpoint-537">
            <a:extLst xmlns:a="http://schemas.openxmlformats.org/drawingml/2006/main">
              <a:ext uri="{FF2B5EF4-FFF2-40B4-BE49-F238E27FC236}">
                <a16:creationId xmlns:a16="http://schemas.microsoft.com/office/drawing/2014/main" id="{2FC16001-2236-4889-BEAD-2FA7B491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2" name="endpoint-538">
            <a:extLst xmlns:a="http://schemas.openxmlformats.org/drawingml/2006/main">
              <a:ext uri="{FF2B5EF4-FFF2-40B4-BE49-F238E27FC236}">
                <a16:creationId xmlns:a16="http://schemas.microsoft.com/office/drawing/2014/main" id="{CC41B19C-9F55-4C91-AE83-3BDB7D5EF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3" name="endpoint-539">
            <a:extLst xmlns:a="http://schemas.openxmlformats.org/drawingml/2006/main">
              <a:ext uri="{FF2B5EF4-FFF2-40B4-BE49-F238E27FC236}">
                <a16:creationId xmlns:a16="http://schemas.microsoft.com/office/drawing/2014/main" id="{44594799-CC44-4C2E-A51C-D00A29A70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4" name="endpoint-540">
            <a:extLst xmlns:a="http://schemas.openxmlformats.org/drawingml/2006/main">
              <a:ext uri="{FF2B5EF4-FFF2-40B4-BE49-F238E27FC236}">
                <a16:creationId xmlns:a16="http://schemas.microsoft.com/office/drawing/2014/main" id="{B05943F4-D8B7-4724-BD84-0B97F508F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5" name="endpoint-541">
            <a:extLst xmlns:a="http://schemas.openxmlformats.org/drawingml/2006/main">
              <a:ext uri="{FF2B5EF4-FFF2-40B4-BE49-F238E27FC236}">
                <a16:creationId xmlns:a16="http://schemas.microsoft.com/office/drawing/2014/main" id="{39269DCB-7373-4826-94D7-96521C9BC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6" name="endpoint-542">
            <a:extLst xmlns:a="http://schemas.openxmlformats.org/drawingml/2006/main">
              <a:ext uri="{FF2B5EF4-FFF2-40B4-BE49-F238E27FC236}">
                <a16:creationId xmlns:a16="http://schemas.microsoft.com/office/drawing/2014/main" id="{34B342AD-C2D7-4D2A-B1F1-492B7946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7" name="endpoint-543">
            <a:extLst xmlns:a="http://schemas.openxmlformats.org/drawingml/2006/main">
              <a:ext uri="{FF2B5EF4-FFF2-40B4-BE49-F238E27FC236}">
                <a16:creationId xmlns:a16="http://schemas.microsoft.com/office/drawing/2014/main" id="{8AA6D8E4-633E-457F-9021-730C950C9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8" name="endpoint-544">
            <a:extLst xmlns:a="http://schemas.openxmlformats.org/drawingml/2006/main">
              <a:ext uri="{FF2B5EF4-FFF2-40B4-BE49-F238E27FC236}">
                <a16:creationId xmlns:a16="http://schemas.microsoft.com/office/drawing/2014/main" id="{98AA807B-F1F3-4721-80FF-437033228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9" name="endpoint-545">
            <a:extLst xmlns:a="http://schemas.openxmlformats.org/drawingml/2006/main">
              <a:ext uri="{FF2B5EF4-FFF2-40B4-BE49-F238E27FC236}">
                <a16:creationId xmlns:a16="http://schemas.microsoft.com/office/drawing/2014/main" id="{04A76249-19E5-47F6-B1AE-223569AC2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0" name="endpoint-546">
            <a:extLst xmlns:a="http://schemas.openxmlformats.org/drawingml/2006/main">
              <a:ext uri="{FF2B5EF4-FFF2-40B4-BE49-F238E27FC236}">
                <a16:creationId xmlns:a16="http://schemas.microsoft.com/office/drawing/2014/main" id="{A511BFC4-C345-4558-9467-B59E61A27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50901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1" name="endpoint-547">
            <a:extLst xmlns:a="http://schemas.openxmlformats.org/drawingml/2006/main">
              <a:ext uri="{FF2B5EF4-FFF2-40B4-BE49-F238E27FC236}">
                <a16:creationId xmlns:a16="http://schemas.microsoft.com/office/drawing/2014/main" id="{860AC153-A85F-46C7-9804-0D17C7F46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2" name="endpoint-548">
            <a:extLst xmlns:a="http://schemas.openxmlformats.org/drawingml/2006/main">
              <a:ext uri="{FF2B5EF4-FFF2-40B4-BE49-F238E27FC236}">
                <a16:creationId xmlns:a16="http://schemas.microsoft.com/office/drawing/2014/main" id="{9F262D97-E253-485C-BA96-4A5638C2D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3" name="endpoint-549">
            <a:extLst xmlns:a="http://schemas.openxmlformats.org/drawingml/2006/main">
              <a:ext uri="{FF2B5EF4-FFF2-40B4-BE49-F238E27FC236}">
                <a16:creationId xmlns:a16="http://schemas.microsoft.com/office/drawing/2014/main" id="{49D4984A-A738-4CDE-8AB7-08BE9E300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4" name="endpoint-550">
            <a:extLst xmlns:a="http://schemas.openxmlformats.org/drawingml/2006/main">
              <a:ext uri="{FF2B5EF4-FFF2-40B4-BE49-F238E27FC236}">
                <a16:creationId xmlns:a16="http://schemas.microsoft.com/office/drawing/2014/main" id="{B9CDE266-8D0B-4E66-8952-6187E23C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5" name="endpoint-551">
            <a:extLst xmlns:a="http://schemas.openxmlformats.org/drawingml/2006/main">
              <a:ext uri="{FF2B5EF4-FFF2-40B4-BE49-F238E27FC236}">
                <a16:creationId xmlns:a16="http://schemas.microsoft.com/office/drawing/2014/main" id="{01172549-591A-4AE6-9B6C-5E813455F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6" name="endpoint-552">
            <a:extLst xmlns:a="http://schemas.openxmlformats.org/drawingml/2006/main">
              <a:ext uri="{FF2B5EF4-FFF2-40B4-BE49-F238E27FC236}">
                <a16:creationId xmlns:a16="http://schemas.microsoft.com/office/drawing/2014/main" id="{58B55FA4-8679-488B-93EF-6C490ABA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7" name="endpoint-553">
            <a:extLst xmlns:a="http://schemas.openxmlformats.org/drawingml/2006/main">
              <a:ext uri="{FF2B5EF4-FFF2-40B4-BE49-F238E27FC236}">
                <a16:creationId xmlns:a16="http://schemas.microsoft.com/office/drawing/2014/main" id="{7B817E30-8E1B-4717-8AC2-763176BD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8" name="endpoint-554">
            <a:extLst xmlns:a="http://schemas.openxmlformats.org/drawingml/2006/main">
              <a:ext uri="{FF2B5EF4-FFF2-40B4-BE49-F238E27FC236}">
                <a16:creationId xmlns:a16="http://schemas.microsoft.com/office/drawing/2014/main" id="{41CED12F-050C-4D24-BBE8-186D08290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9" name="endpoint-555">
            <a:extLst xmlns:a="http://schemas.openxmlformats.org/drawingml/2006/main">
              <a:ext uri="{FF2B5EF4-FFF2-40B4-BE49-F238E27FC236}">
                <a16:creationId xmlns:a16="http://schemas.microsoft.com/office/drawing/2014/main" id="{0F056193-6781-475E-8E2B-1C765810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0" name="endpoint-556">
            <a:extLst xmlns:a="http://schemas.openxmlformats.org/drawingml/2006/main">
              <a:ext uri="{FF2B5EF4-FFF2-40B4-BE49-F238E27FC236}">
                <a16:creationId xmlns:a16="http://schemas.microsoft.com/office/drawing/2014/main" id="{2874A636-7D5D-4BC9-B9A3-649CBFD1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1" name="endpoint-557">
            <a:extLst xmlns:a="http://schemas.openxmlformats.org/drawingml/2006/main">
              <a:ext uri="{FF2B5EF4-FFF2-40B4-BE49-F238E27FC236}">
                <a16:creationId xmlns:a16="http://schemas.microsoft.com/office/drawing/2014/main" id="{1422AE0D-36A1-4EF1-992D-F7BF7A44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2" name="endpoint-558">
            <a:extLst xmlns:a="http://schemas.openxmlformats.org/drawingml/2006/main">
              <a:ext uri="{FF2B5EF4-FFF2-40B4-BE49-F238E27FC236}">
                <a16:creationId xmlns:a16="http://schemas.microsoft.com/office/drawing/2014/main" id="{F8B25250-B410-43FF-8EAA-9B4A1011A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3" name="endpoint-559">
            <a:extLst xmlns:a="http://schemas.openxmlformats.org/drawingml/2006/main">
              <a:ext uri="{FF2B5EF4-FFF2-40B4-BE49-F238E27FC236}">
                <a16:creationId xmlns:a16="http://schemas.microsoft.com/office/drawing/2014/main" id="{8436AC14-A38E-4154-86C7-B4F69AB95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4" name="endpoint-560">
            <a:extLst xmlns:a="http://schemas.openxmlformats.org/drawingml/2006/main">
              <a:ext uri="{FF2B5EF4-FFF2-40B4-BE49-F238E27FC236}">
                <a16:creationId xmlns:a16="http://schemas.microsoft.com/office/drawing/2014/main" id="{24C4BA39-BDA2-4506-A054-106B80B9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5" name="endpoint-561">
            <a:extLst xmlns:a="http://schemas.openxmlformats.org/drawingml/2006/main">
              <a:ext uri="{FF2B5EF4-FFF2-40B4-BE49-F238E27FC236}">
                <a16:creationId xmlns:a16="http://schemas.microsoft.com/office/drawing/2014/main" id="{C932AD38-29A5-4358-93A4-1B9E47B9E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6" name="endpoint-562">
            <a:extLst xmlns:a="http://schemas.openxmlformats.org/drawingml/2006/main">
              <a:ext uri="{FF2B5EF4-FFF2-40B4-BE49-F238E27FC236}">
                <a16:creationId xmlns:a16="http://schemas.microsoft.com/office/drawing/2014/main" id="{605B7A55-1566-4147-89B7-2E82FC3A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7" name="endpoint-563">
            <a:extLst xmlns:a="http://schemas.openxmlformats.org/drawingml/2006/main">
              <a:ext uri="{FF2B5EF4-FFF2-40B4-BE49-F238E27FC236}">
                <a16:creationId xmlns:a16="http://schemas.microsoft.com/office/drawing/2014/main" id="{30C4C054-E657-4681-8BF4-D049B251E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8" name="endpoint-564">
            <a:extLst xmlns:a="http://schemas.openxmlformats.org/drawingml/2006/main">
              <a:ext uri="{FF2B5EF4-FFF2-40B4-BE49-F238E27FC236}">
                <a16:creationId xmlns:a16="http://schemas.microsoft.com/office/drawing/2014/main" id="{CBAF5EB7-956F-4E58-9805-53B002A8F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9" name="endpoint-565">
            <a:extLst xmlns:a="http://schemas.openxmlformats.org/drawingml/2006/main">
              <a:ext uri="{FF2B5EF4-FFF2-40B4-BE49-F238E27FC236}">
                <a16:creationId xmlns:a16="http://schemas.microsoft.com/office/drawing/2014/main" id="{DD0AE857-925D-4B8D-81C0-187F98C5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0" name="endpoint-566">
            <a:extLst xmlns:a="http://schemas.openxmlformats.org/drawingml/2006/main">
              <a:ext uri="{FF2B5EF4-FFF2-40B4-BE49-F238E27FC236}">
                <a16:creationId xmlns:a16="http://schemas.microsoft.com/office/drawing/2014/main" id="{B9EC8661-9ED2-4887-ADB6-BBA5DC4AA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1" name="endpoint-567">
            <a:extLst xmlns:a="http://schemas.openxmlformats.org/drawingml/2006/main">
              <a:ext uri="{FF2B5EF4-FFF2-40B4-BE49-F238E27FC236}">
                <a16:creationId xmlns:a16="http://schemas.microsoft.com/office/drawing/2014/main" id="{34DFEDA0-8AEC-45BD-960B-CD7B2610C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2" name="endpoint-568">
            <a:extLst xmlns:a="http://schemas.openxmlformats.org/drawingml/2006/main">
              <a:ext uri="{FF2B5EF4-FFF2-40B4-BE49-F238E27FC236}">
                <a16:creationId xmlns:a16="http://schemas.microsoft.com/office/drawing/2014/main" id="{6B0AE8F5-C06F-448E-8F9A-4AC15809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3" name="endpoint-569">
            <a:extLst xmlns:a="http://schemas.openxmlformats.org/drawingml/2006/main">
              <a:ext uri="{FF2B5EF4-FFF2-40B4-BE49-F238E27FC236}">
                <a16:creationId xmlns:a16="http://schemas.microsoft.com/office/drawing/2014/main" id="{EE4D3802-FE48-4B5D-9389-A0666993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4" name="endpoint-570">
            <a:extLst xmlns:a="http://schemas.openxmlformats.org/drawingml/2006/main">
              <a:ext uri="{FF2B5EF4-FFF2-40B4-BE49-F238E27FC236}">
                <a16:creationId xmlns:a16="http://schemas.microsoft.com/office/drawing/2014/main" id="{8D6B49F6-73D5-4FE7-B796-491CEFCE8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5" name="endpoint-571">
            <a:extLst xmlns:a="http://schemas.openxmlformats.org/drawingml/2006/main">
              <a:ext uri="{FF2B5EF4-FFF2-40B4-BE49-F238E27FC236}">
                <a16:creationId xmlns:a16="http://schemas.microsoft.com/office/drawing/2014/main" id="{F950F6C4-CA93-4A35-BB22-CF57482B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6" name="endpoint-572">
            <a:extLst xmlns:a="http://schemas.openxmlformats.org/drawingml/2006/main">
              <a:ext uri="{FF2B5EF4-FFF2-40B4-BE49-F238E27FC236}">
                <a16:creationId xmlns:a16="http://schemas.microsoft.com/office/drawing/2014/main" id="{991BB9DD-3C02-4DE0-BBCD-DD67A1254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7" name="endpoint-573">
            <a:extLst xmlns:a="http://schemas.openxmlformats.org/drawingml/2006/main">
              <a:ext uri="{FF2B5EF4-FFF2-40B4-BE49-F238E27FC236}">
                <a16:creationId xmlns:a16="http://schemas.microsoft.com/office/drawing/2014/main" id="{246EE23C-5527-4B55-A05A-ACD3B3D9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8" name="endpoint-574">
            <a:extLst xmlns:a="http://schemas.openxmlformats.org/drawingml/2006/main">
              <a:ext uri="{FF2B5EF4-FFF2-40B4-BE49-F238E27FC236}">
                <a16:creationId xmlns:a16="http://schemas.microsoft.com/office/drawing/2014/main" id="{DFD62ABC-F9E6-4271-9348-74A462F3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9" name="endpoint-575">
            <a:extLst xmlns:a="http://schemas.openxmlformats.org/drawingml/2006/main">
              <a:ext uri="{FF2B5EF4-FFF2-40B4-BE49-F238E27FC236}">
                <a16:creationId xmlns:a16="http://schemas.microsoft.com/office/drawing/2014/main" id="{DAFD8924-3486-4662-AF2C-A39E34C1A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0" name="endpoint-576">
            <a:extLst xmlns:a="http://schemas.openxmlformats.org/drawingml/2006/main">
              <a:ext uri="{FF2B5EF4-FFF2-40B4-BE49-F238E27FC236}">
                <a16:creationId xmlns:a16="http://schemas.microsoft.com/office/drawing/2014/main" id="{2162E51A-EEBE-499A-821A-A073428A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1" name="endpoint-577">
            <a:extLst xmlns:a="http://schemas.openxmlformats.org/drawingml/2006/main">
              <a:ext uri="{FF2B5EF4-FFF2-40B4-BE49-F238E27FC236}">
                <a16:creationId xmlns:a16="http://schemas.microsoft.com/office/drawing/2014/main" id="{C0B860F4-6248-418C-B4B1-46CC87434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2" name="endpoint-578">
            <a:extLst xmlns:a="http://schemas.openxmlformats.org/drawingml/2006/main">
              <a:ext uri="{FF2B5EF4-FFF2-40B4-BE49-F238E27FC236}">
                <a16:creationId xmlns:a16="http://schemas.microsoft.com/office/drawing/2014/main" id="{5B934640-3579-4BF6-A585-48798F1B3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3" name="endpoint-579">
            <a:extLst xmlns:a="http://schemas.openxmlformats.org/drawingml/2006/main">
              <a:ext uri="{FF2B5EF4-FFF2-40B4-BE49-F238E27FC236}">
                <a16:creationId xmlns:a16="http://schemas.microsoft.com/office/drawing/2014/main" id="{F1F3CA05-5F2D-49B6-9A8A-BE5354B8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4" name="endpoint-580">
            <a:extLst xmlns:a="http://schemas.openxmlformats.org/drawingml/2006/main">
              <a:ext uri="{FF2B5EF4-FFF2-40B4-BE49-F238E27FC236}">
                <a16:creationId xmlns:a16="http://schemas.microsoft.com/office/drawing/2014/main" id="{F31829B9-F519-4853-BFBA-7959624D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5" name="endpoint-581">
            <a:extLst xmlns:a="http://schemas.openxmlformats.org/drawingml/2006/main">
              <a:ext uri="{FF2B5EF4-FFF2-40B4-BE49-F238E27FC236}">
                <a16:creationId xmlns:a16="http://schemas.microsoft.com/office/drawing/2014/main" id="{026C0BFF-EC31-4B0E-BC28-6C8C56032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6" name="endpoint-582">
            <a:extLst xmlns:a="http://schemas.openxmlformats.org/drawingml/2006/main">
              <a:ext uri="{FF2B5EF4-FFF2-40B4-BE49-F238E27FC236}">
                <a16:creationId xmlns:a16="http://schemas.microsoft.com/office/drawing/2014/main" id="{B483BBF4-A721-4192-9F72-836E2156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7" name="endpoint-583">
            <a:extLst xmlns:a="http://schemas.openxmlformats.org/drawingml/2006/main">
              <a:ext uri="{FF2B5EF4-FFF2-40B4-BE49-F238E27FC236}">
                <a16:creationId xmlns:a16="http://schemas.microsoft.com/office/drawing/2014/main" id="{23112284-8D04-4414-A4AC-5E234F67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8" name="endpoint-584">
            <a:extLst xmlns:a="http://schemas.openxmlformats.org/drawingml/2006/main">
              <a:ext uri="{FF2B5EF4-FFF2-40B4-BE49-F238E27FC236}">
                <a16:creationId xmlns:a16="http://schemas.microsoft.com/office/drawing/2014/main" id="{3C03AA7A-7216-40C5-A1DC-EE57131E7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9" name="endpoint-585">
            <a:extLst xmlns:a="http://schemas.openxmlformats.org/drawingml/2006/main">
              <a:ext uri="{FF2B5EF4-FFF2-40B4-BE49-F238E27FC236}">
                <a16:creationId xmlns:a16="http://schemas.microsoft.com/office/drawing/2014/main" id="{93C0B14E-2659-411B-A1E3-CEFF6A9CC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0" name="endpoint-586">
            <a:extLst xmlns:a="http://schemas.openxmlformats.org/drawingml/2006/main">
              <a:ext uri="{FF2B5EF4-FFF2-40B4-BE49-F238E27FC236}">
                <a16:creationId xmlns:a16="http://schemas.microsoft.com/office/drawing/2014/main" id="{B33D720D-D836-41F7-925C-5C4728111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1" name="endpoint-587">
            <a:extLst xmlns:a="http://schemas.openxmlformats.org/drawingml/2006/main">
              <a:ext uri="{FF2B5EF4-FFF2-40B4-BE49-F238E27FC236}">
                <a16:creationId xmlns:a16="http://schemas.microsoft.com/office/drawing/2014/main" id="{121A1CDE-B1D4-4E53-9E92-A0DA79D7D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2" name="endpoint-588">
            <a:extLst xmlns:a="http://schemas.openxmlformats.org/drawingml/2006/main">
              <a:ext uri="{FF2B5EF4-FFF2-40B4-BE49-F238E27FC236}">
                <a16:creationId xmlns:a16="http://schemas.microsoft.com/office/drawing/2014/main" id="{D5EE3460-8253-4471-93EB-8BD652E4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3" name="endpoint-589">
            <a:extLst xmlns:a="http://schemas.openxmlformats.org/drawingml/2006/main">
              <a:ext uri="{FF2B5EF4-FFF2-40B4-BE49-F238E27FC236}">
                <a16:creationId xmlns:a16="http://schemas.microsoft.com/office/drawing/2014/main" id="{77486FF4-373B-472D-8CE7-07055790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4" name="endpoint-590">
            <a:extLst xmlns:a="http://schemas.openxmlformats.org/drawingml/2006/main">
              <a:ext uri="{FF2B5EF4-FFF2-40B4-BE49-F238E27FC236}">
                <a16:creationId xmlns:a16="http://schemas.microsoft.com/office/drawing/2014/main" id="{72360038-6703-4438-B3AA-AC320D062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5" name="endpoint-591">
            <a:extLst xmlns:a="http://schemas.openxmlformats.org/drawingml/2006/main">
              <a:ext uri="{FF2B5EF4-FFF2-40B4-BE49-F238E27FC236}">
                <a16:creationId xmlns:a16="http://schemas.microsoft.com/office/drawing/2014/main" id="{C3DCADC6-57A2-4CDE-AED4-59F825040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6" name="endpoint-592">
            <a:extLst xmlns:a="http://schemas.openxmlformats.org/drawingml/2006/main">
              <a:ext uri="{FF2B5EF4-FFF2-40B4-BE49-F238E27FC236}">
                <a16:creationId xmlns:a16="http://schemas.microsoft.com/office/drawing/2014/main" id="{8FDE4782-D140-44FF-B613-1C48F37D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7" name="endpoint-593">
            <a:extLst xmlns:a="http://schemas.openxmlformats.org/drawingml/2006/main">
              <a:ext uri="{FF2B5EF4-FFF2-40B4-BE49-F238E27FC236}">
                <a16:creationId xmlns:a16="http://schemas.microsoft.com/office/drawing/2014/main" id="{8950C1FD-EA3A-43CF-8838-FA429CF44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8" name="endpoint-594">
            <a:extLst xmlns:a="http://schemas.openxmlformats.org/drawingml/2006/main">
              <a:ext uri="{FF2B5EF4-FFF2-40B4-BE49-F238E27FC236}">
                <a16:creationId xmlns:a16="http://schemas.microsoft.com/office/drawing/2014/main" id="{CFB229F3-31B0-4E37-92C2-AEDB686E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9" name="endpoint-595">
            <a:extLst xmlns:a="http://schemas.openxmlformats.org/drawingml/2006/main">
              <a:ext uri="{FF2B5EF4-FFF2-40B4-BE49-F238E27FC236}">
                <a16:creationId xmlns:a16="http://schemas.microsoft.com/office/drawing/2014/main" id="{F22D340F-45B8-4178-A5C6-47A74C744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0" name="endpoint-596">
            <a:extLst xmlns:a="http://schemas.openxmlformats.org/drawingml/2006/main">
              <a:ext uri="{FF2B5EF4-FFF2-40B4-BE49-F238E27FC236}">
                <a16:creationId xmlns:a16="http://schemas.microsoft.com/office/drawing/2014/main" id="{AAE0D5D1-EC0C-4EC1-B22F-71EC87D1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1" name="endpoint-597">
            <a:extLst xmlns:a="http://schemas.openxmlformats.org/drawingml/2006/main">
              <a:ext uri="{FF2B5EF4-FFF2-40B4-BE49-F238E27FC236}">
                <a16:creationId xmlns:a16="http://schemas.microsoft.com/office/drawing/2014/main" id="{3A241836-C00B-410B-AABB-75B8E1BCF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2" name="endpoint-598">
            <a:extLst xmlns:a="http://schemas.openxmlformats.org/drawingml/2006/main">
              <a:ext uri="{FF2B5EF4-FFF2-40B4-BE49-F238E27FC236}">
                <a16:creationId xmlns:a16="http://schemas.microsoft.com/office/drawing/2014/main" id="{33585E6F-155D-4F7F-9062-5BD609533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3" name="endpoint-599">
            <a:extLst xmlns:a="http://schemas.openxmlformats.org/drawingml/2006/main">
              <a:ext uri="{FF2B5EF4-FFF2-40B4-BE49-F238E27FC236}">
                <a16:creationId xmlns:a16="http://schemas.microsoft.com/office/drawing/2014/main" id="{64AFC8DD-FA07-46B0-AE22-0BC60BF0C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4" name="endpoint-600">
            <a:extLst xmlns:a="http://schemas.openxmlformats.org/drawingml/2006/main">
              <a:ext uri="{FF2B5EF4-FFF2-40B4-BE49-F238E27FC236}">
                <a16:creationId xmlns:a16="http://schemas.microsoft.com/office/drawing/2014/main" id="{B20D8AAE-A771-4CE1-A3F0-B25B287D2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5" name="endpoint-601">
            <a:extLst xmlns:a="http://schemas.openxmlformats.org/drawingml/2006/main">
              <a:ext uri="{FF2B5EF4-FFF2-40B4-BE49-F238E27FC236}">
                <a16:creationId xmlns:a16="http://schemas.microsoft.com/office/drawing/2014/main" id="{651B43E6-748F-406F-AF2A-F2A566DC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6" name="endpoint-602">
            <a:extLst xmlns:a="http://schemas.openxmlformats.org/drawingml/2006/main">
              <a:ext uri="{FF2B5EF4-FFF2-40B4-BE49-F238E27FC236}">
                <a16:creationId xmlns:a16="http://schemas.microsoft.com/office/drawing/2014/main" id="{DABE9413-E085-4A22-B7EB-FC96ADC41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7" name="endpoint-603">
            <a:extLst xmlns:a="http://schemas.openxmlformats.org/drawingml/2006/main">
              <a:ext uri="{FF2B5EF4-FFF2-40B4-BE49-F238E27FC236}">
                <a16:creationId xmlns:a16="http://schemas.microsoft.com/office/drawing/2014/main" id="{25ED0494-C470-4791-B01D-EE8A8019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8" name="endpoint-604">
            <a:extLst xmlns:a="http://schemas.openxmlformats.org/drawingml/2006/main">
              <a:ext uri="{FF2B5EF4-FFF2-40B4-BE49-F238E27FC236}">
                <a16:creationId xmlns:a16="http://schemas.microsoft.com/office/drawing/2014/main" id="{6B6C5AA9-A46F-4377-B3BB-F555F5BFC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9" name="endpoint-605">
            <a:extLst xmlns:a="http://schemas.openxmlformats.org/drawingml/2006/main">
              <a:ext uri="{FF2B5EF4-FFF2-40B4-BE49-F238E27FC236}">
                <a16:creationId xmlns:a16="http://schemas.microsoft.com/office/drawing/2014/main" id="{969DD2A8-E7DA-4C36-909D-195006FED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0" name="endpoint-606">
            <a:extLst xmlns:a="http://schemas.openxmlformats.org/drawingml/2006/main">
              <a:ext uri="{FF2B5EF4-FFF2-40B4-BE49-F238E27FC236}">
                <a16:creationId xmlns:a16="http://schemas.microsoft.com/office/drawing/2014/main" id="{65459E9B-07DB-48B3-97F5-736DC00AC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1" name="endpoint-607">
            <a:extLst xmlns:a="http://schemas.openxmlformats.org/drawingml/2006/main">
              <a:ext uri="{FF2B5EF4-FFF2-40B4-BE49-F238E27FC236}">
                <a16:creationId xmlns:a16="http://schemas.microsoft.com/office/drawing/2014/main" id="{0D1204A8-7DEC-4EAA-9A36-ABE0968B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2" name="endpoint-608">
            <a:extLst xmlns:a="http://schemas.openxmlformats.org/drawingml/2006/main">
              <a:ext uri="{FF2B5EF4-FFF2-40B4-BE49-F238E27FC236}">
                <a16:creationId xmlns:a16="http://schemas.microsoft.com/office/drawing/2014/main" id="{3D683564-1469-468F-BE6B-5ED9FFC1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3" name="endpoint-609">
            <a:extLst xmlns:a="http://schemas.openxmlformats.org/drawingml/2006/main">
              <a:ext uri="{FF2B5EF4-FFF2-40B4-BE49-F238E27FC236}">
                <a16:creationId xmlns:a16="http://schemas.microsoft.com/office/drawing/2014/main" id="{95C83968-3A6C-451A-9D3B-02BF60788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4" name="endpoint-610">
            <a:extLst xmlns:a="http://schemas.openxmlformats.org/drawingml/2006/main">
              <a:ext uri="{FF2B5EF4-FFF2-40B4-BE49-F238E27FC236}">
                <a16:creationId xmlns:a16="http://schemas.microsoft.com/office/drawing/2014/main" id="{FAD1437E-D614-4644-91D1-F2ABE2644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5" name="endpoint-611">
            <a:extLst xmlns:a="http://schemas.openxmlformats.org/drawingml/2006/main">
              <a:ext uri="{FF2B5EF4-FFF2-40B4-BE49-F238E27FC236}">
                <a16:creationId xmlns:a16="http://schemas.microsoft.com/office/drawing/2014/main" id="{4467D230-BA36-4529-8B32-29AAA110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6" name="endpoint-612">
            <a:extLst xmlns:a="http://schemas.openxmlformats.org/drawingml/2006/main">
              <a:ext uri="{FF2B5EF4-FFF2-40B4-BE49-F238E27FC236}">
                <a16:creationId xmlns:a16="http://schemas.microsoft.com/office/drawing/2014/main" id="{C8E8DB73-9A41-4545-9835-C0DC42262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7" name="endpoint-613">
            <a:extLst xmlns:a="http://schemas.openxmlformats.org/drawingml/2006/main">
              <a:ext uri="{FF2B5EF4-FFF2-40B4-BE49-F238E27FC236}">
                <a16:creationId xmlns:a16="http://schemas.microsoft.com/office/drawing/2014/main" id="{64964354-9B78-4E03-A59E-DD77680E1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8" name="endpoint-614">
            <a:extLst xmlns:a="http://schemas.openxmlformats.org/drawingml/2006/main">
              <a:ext uri="{FF2B5EF4-FFF2-40B4-BE49-F238E27FC236}">
                <a16:creationId xmlns:a16="http://schemas.microsoft.com/office/drawing/2014/main" id="{0A82472B-EFF9-42F0-B88C-C06805E9E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9" name="endpoint-615">
            <a:extLst xmlns:a="http://schemas.openxmlformats.org/drawingml/2006/main">
              <a:ext uri="{FF2B5EF4-FFF2-40B4-BE49-F238E27FC236}">
                <a16:creationId xmlns:a16="http://schemas.microsoft.com/office/drawing/2014/main" id="{565D8AE4-550F-4AF2-88F1-2D3258A80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0" name="endpoint-616">
            <a:extLst xmlns:a="http://schemas.openxmlformats.org/drawingml/2006/main">
              <a:ext uri="{FF2B5EF4-FFF2-40B4-BE49-F238E27FC236}">
                <a16:creationId xmlns:a16="http://schemas.microsoft.com/office/drawing/2014/main" id="{180E2FF6-79CE-4B79-AAA1-312E6E63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1" name="endpoint-617">
            <a:extLst xmlns:a="http://schemas.openxmlformats.org/drawingml/2006/main">
              <a:ext uri="{FF2B5EF4-FFF2-40B4-BE49-F238E27FC236}">
                <a16:creationId xmlns:a16="http://schemas.microsoft.com/office/drawing/2014/main" id="{1042FC6F-7363-43AF-AFE7-E9C7C5E54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2" name="endpoint-618">
            <a:extLst xmlns:a="http://schemas.openxmlformats.org/drawingml/2006/main">
              <a:ext uri="{FF2B5EF4-FFF2-40B4-BE49-F238E27FC236}">
                <a16:creationId xmlns:a16="http://schemas.microsoft.com/office/drawing/2014/main" id="{2E8CA923-552B-4478-B4C5-1A9F2A66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3" name="endpoint-619">
            <a:extLst xmlns:a="http://schemas.openxmlformats.org/drawingml/2006/main">
              <a:ext uri="{FF2B5EF4-FFF2-40B4-BE49-F238E27FC236}">
                <a16:creationId xmlns:a16="http://schemas.microsoft.com/office/drawing/2014/main" id="{F066A2A8-DA82-40F1-B4DA-CF2236E8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4" name="endpoint-620">
            <a:extLst xmlns:a="http://schemas.openxmlformats.org/drawingml/2006/main">
              <a:ext uri="{FF2B5EF4-FFF2-40B4-BE49-F238E27FC236}">
                <a16:creationId xmlns:a16="http://schemas.microsoft.com/office/drawing/2014/main" id="{3B2B38AE-4693-478D-A4B2-67FE80F31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5" name="endpoint-621">
            <a:extLst xmlns:a="http://schemas.openxmlformats.org/drawingml/2006/main">
              <a:ext uri="{FF2B5EF4-FFF2-40B4-BE49-F238E27FC236}">
                <a16:creationId xmlns:a16="http://schemas.microsoft.com/office/drawing/2014/main" id="{1F1BEE93-D7D8-4636-A95F-B84BBCC67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6" name="endpoint-622">
            <a:extLst xmlns:a="http://schemas.openxmlformats.org/drawingml/2006/main">
              <a:ext uri="{FF2B5EF4-FFF2-40B4-BE49-F238E27FC236}">
                <a16:creationId xmlns:a16="http://schemas.microsoft.com/office/drawing/2014/main" id="{A364CA71-D934-4A7E-9849-0533200D8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7" name="endpoint-623">
            <a:extLst xmlns:a="http://schemas.openxmlformats.org/drawingml/2006/main">
              <a:ext uri="{FF2B5EF4-FFF2-40B4-BE49-F238E27FC236}">
                <a16:creationId xmlns:a16="http://schemas.microsoft.com/office/drawing/2014/main" id="{195BFCBC-3B04-40EE-AE0D-F0FC4C5C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8" name="endpoint-624">
            <a:extLst xmlns:a="http://schemas.openxmlformats.org/drawingml/2006/main">
              <a:ext uri="{FF2B5EF4-FFF2-40B4-BE49-F238E27FC236}">
                <a16:creationId xmlns:a16="http://schemas.microsoft.com/office/drawing/2014/main" id="{BB4500F8-1931-4CB9-8550-C8388F38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58425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9" name="endpoint-625">
            <a:extLst xmlns:a="http://schemas.openxmlformats.org/drawingml/2006/main">
              <a:ext uri="{FF2B5EF4-FFF2-40B4-BE49-F238E27FC236}">
                <a16:creationId xmlns:a16="http://schemas.microsoft.com/office/drawing/2014/main" id="{54E3E5B1-43C1-4835-B781-7DB774932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0" name="endpoint-626">
            <a:extLst xmlns:a="http://schemas.openxmlformats.org/drawingml/2006/main">
              <a:ext uri="{FF2B5EF4-FFF2-40B4-BE49-F238E27FC236}">
                <a16:creationId xmlns:a16="http://schemas.microsoft.com/office/drawing/2014/main" id="{592C029E-C06B-40F5-AC31-03E62FC3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1" name="endpoint-627">
            <a:extLst xmlns:a="http://schemas.openxmlformats.org/drawingml/2006/main">
              <a:ext uri="{FF2B5EF4-FFF2-40B4-BE49-F238E27FC236}">
                <a16:creationId xmlns:a16="http://schemas.microsoft.com/office/drawing/2014/main" id="{FDFC63A8-55F6-4BC2-9CC6-52418B478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2" name="endpoint-628">
            <a:extLst xmlns:a="http://schemas.openxmlformats.org/drawingml/2006/main">
              <a:ext uri="{FF2B5EF4-FFF2-40B4-BE49-F238E27FC236}">
                <a16:creationId xmlns:a16="http://schemas.microsoft.com/office/drawing/2014/main" id="{C6FA7606-F6AC-4C92-A04B-F3ADAF8D7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3" name="endpoint-629">
            <a:extLst xmlns:a="http://schemas.openxmlformats.org/drawingml/2006/main">
              <a:ext uri="{FF2B5EF4-FFF2-40B4-BE49-F238E27FC236}">
                <a16:creationId xmlns:a16="http://schemas.microsoft.com/office/drawing/2014/main" id="{62C8D989-2385-4D46-B485-565914C6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4" name="endpoint-630">
            <a:extLst xmlns:a="http://schemas.openxmlformats.org/drawingml/2006/main">
              <a:ext uri="{FF2B5EF4-FFF2-40B4-BE49-F238E27FC236}">
                <a16:creationId xmlns:a16="http://schemas.microsoft.com/office/drawing/2014/main" id="{AA7D05FA-8E19-4FBA-BE15-7218AD83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5" name="endpoint-631">
            <a:extLst xmlns:a="http://schemas.openxmlformats.org/drawingml/2006/main">
              <a:ext uri="{FF2B5EF4-FFF2-40B4-BE49-F238E27FC236}">
                <a16:creationId xmlns:a16="http://schemas.microsoft.com/office/drawing/2014/main" id="{5362810C-F9FF-4809-BBB8-5E12EF53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6" name="endpoint-632">
            <a:extLst xmlns:a="http://schemas.openxmlformats.org/drawingml/2006/main">
              <a:ext uri="{FF2B5EF4-FFF2-40B4-BE49-F238E27FC236}">
                <a16:creationId xmlns:a16="http://schemas.microsoft.com/office/drawing/2014/main" id="{ACBA7DD2-DFEB-4798-9010-A6DD3B118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7" name="endpoint-633">
            <a:extLst xmlns:a="http://schemas.openxmlformats.org/drawingml/2006/main">
              <a:ext uri="{FF2B5EF4-FFF2-40B4-BE49-F238E27FC236}">
                <a16:creationId xmlns:a16="http://schemas.microsoft.com/office/drawing/2014/main" id="{C102A03F-5FBA-4DC0-A395-48D3803D2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8" name="endpoint-634">
            <a:extLst xmlns:a="http://schemas.openxmlformats.org/drawingml/2006/main">
              <a:ext uri="{FF2B5EF4-FFF2-40B4-BE49-F238E27FC236}">
                <a16:creationId xmlns:a16="http://schemas.microsoft.com/office/drawing/2014/main" id="{88E1E9D6-C687-4A00-BE8E-BED2BA12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9" name="endpoint-635">
            <a:extLst xmlns:a="http://schemas.openxmlformats.org/drawingml/2006/main">
              <a:ext uri="{FF2B5EF4-FFF2-40B4-BE49-F238E27FC236}">
                <a16:creationId xmlns:a16="http://schemas.microsoft.com/office/drawing/2014/main" id="{CC7C9E04-3EEC-451C-B9B4-F73A3BCA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0" name="endpoint-636">
            <a:extLst xmlns:a="http://schemas.openxmlformats.org/drawingml/2006/main">
              <a:ext uri="{FF2B5EF4-FFF2-40B4-BE49-F238E27FC236}">
                <a16:creationId xmlns:a16="http://schemas.microsoft.com/office/drawing/2014/main" id="{71FE9B72-9D42-42C5-9A8D-801DDD1A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1" name="endpoint-637">
            <a:extLst xmlns:a="http://schemas.openxmlformats.org/drawingml/2006/main">
              <a:ext uri="{FF2B5EF4-FFF2-40B4-BE49-F238E27FC236}">
                <a16:creationId xmlns:a16="http://schemas.microsoft.com/office/drawing/2014/main" id="{AF01F7A4-805E-4261-96D8-A15070764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2" name="endpoint-638">
            <a:extLst xmlns:a="http://schemas.openxmlformats.org/drawingml/2006/main">
              <a:ext uri="{FF2B5EF4-FFF2-40B4-BE49-F238E27FC236}">
                <a16:creationId xmlns:a16="http://schemas.microsoft.com/office/drawing/2014/main" id="{08D84C4E-6636-40C1-BB3A-8A0C8F4E9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3" name="endpoint-639">
            <a:extLst xmlns:a="http://schemas.openxmlformats.org/drawingml/2006/main">
              <a:ext uri="{FF2B5EF4-FFF2-40B4-BE49-F238E27FC236}">
                <a16:creationId xmlns:a16="http://schemas.microsoft.com/office/drawing/2014/main" id="{C221C69E-DD4E-4813-9712-82B3E721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4" name="endpoint-640">
            <a:extLst xmlns:a="http://schemas.openxmlformats.org/drawingml/2006/main">
              <a:ext uri="{FF2B5EF4-FFF2-40B4-BE49-F238E27FC236}">
                <a16:creationId xmlns:a16="http://schemas.microsoft.com/office/drawing/2014/main" id="{F17C77D5-ACAC-4106-9EDF-FEBDB0AF8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5" name="endpoint-641">
            <a:extLst xmlns:a="http://schemas.openxmlformats.org/drawingml/2006/main">
              <a:ext uri="{FF2B5EF4-FFF2-40B4-BE49-F238E27FC236}">
                <a16:creationId xmlns:a16="http://schemas.microsoft.com/office/drawing/2014/main" id="{ED2047E6-A616-4487-AE6E-D8ACDCEE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6" name="endpoint-642">
            <a:extLst xmlns:a="http://schemas.openxmlformats.org/drawingml/2006/main">
              <a:ext uri="{FF2B5EF4-FFF2-40B4-BE49-F238E27FC236}">
                <a16:creationId xmlns:a16="http://schemas.microsoft.com/office/drawing/2014/main" id="{15ACAA29-D0FB-481B-BBA5-FEEB7B97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7" name="endpoint-643">
            <a:extLst xmlns:a="http://schemas.openxmlformats.org/drawingml/2006/main">
              <a:ext uri="{FF2B5EF4-FFF2-40B4-BE49-F238E27FC236}">
                <a16:creationId xmlns:a16="http://schemas.microsoft.com/office/drawing/2014/main" id="{990898D5-8012-495E-97A8-49B9C087F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8" name="endpoint-644">
            <a:extLst xmlns:a="http://schemas.openxmlformats.org/drawingml/2006/main">
              <a:ext uri="{FF2B5EF4-FFF2-40B4-BE49-F238E27FC236}">
                <a16:creationId xmlns:a16="http://schemas.microsoft.com/office/drawing/2014/main" id="{F735A90C-6824-4ADD-8E01-2A82C0B5F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9" name="endpoint-645">
            <a:extLst xmlns:a="http://schemas.openxmlformats.org/drawingml/2006/main">
              <a:ext uri="{FF2B5EF4-FFF2-40B4-BE49-F238E27FC236}">
                <a16:creationId xmlns:a16="http://schemas.microsoft.com/office/drawing/2014/main" id="{8AB2E285-42EA-4254-862F-6DB80EE66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0" name="endpoint-646">
            <a:extLst xmlns:a="http://schemas.openxmlformats.org/drawingml/2006/main">
              <a:ext uri="{FF2B5EF4-FFF2-40B4-BE49-F238E27FC236}">
                <a16:creationId xmlns:a16="http://schemas.microsoft.com/office/drawing/2014/main" id="{85FB7208-F5A4-4A5B-A86F-270CDBF1A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1" name="endpoint-647">
            <a:extLst xmlns:a="http://schemas.openxmlformats.org/drawingml/2006/main">
              <a:ext uri="{FF2B5EF4-FFF2-40B4-BE49-F238E27FC236}">
                <a16:creationId xmlns:a16="http://schemas.microsoft.com/office/drawing/2014/main" id="{2516B8D7-B096-4833-B504-8615957D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2" name="endpoint-648">
            <a:extLst xmlns:a="http://schemas.openxmlformats.org/drawingml/2006/main">
              <a:ext uri="{FF2B5EF4-FFF2-40B4-BE49-F238E27FC236}">
                <a16:creationId xmlns:a16="http://schemas.microsoft.com/office/drawing/2014/main" id="{108EDBC4-65ED-4CC1-9017-B78C33A5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3" name="endpoint-649">
            <a:extLst xmlns:a="http://schemas.openxmlformats.org/drawingml/2006/main">
              <a:ext uri="{FF2B5EF4-FFF2-40B4-BE49-F238E27FC236}">
                <a16:creationId xmlns:a16="http://schemas.microsoft.com/office/drawing/2014/main" id="{67323071-2C41-42A4-90D7-24CF0F55C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4" name="endpoint-650">
            <a:extLst xmlns:a="http://schemas.openxmlformats.org/drawingml/2006/main">
              <a:ext uri="{FF2B5EF4-FFF2-40B4-BE49-F238E27FC236}">
                <a16:creationId xmlns:a16="http://schemas.microsoft.com/office/drawing/2014/main" id="{7807DC27-E273-4076-8D6A-7644E8019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5" name="endpoint-651">
            <a:extLst xmlns:a="http://schemas.openxmlformats.org/drawingml/2006/main">
              <a:ext uri="{FF2B5EF4-FFF2-40B4-BE49-F238E27FC236}">
                <a16:creationId xmlns:a16="http://schemas.microsoft.com/office/drawing/2014/main" id="{CCAA840A-E873-4C28-9B30-9A9363CA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6" name="endpoint-652">
            <a:extLst xmlns:a="http://schemas.openxmlformats.org/drawingml/2006/main">
              <a:ext uri="{FF2B5EF4-FFF2-40B4-BE49-F238E27FC236}">
                <a16:creationId xmlns:a16="http://schemas.microsoft.com/office/drawing/2014/main" id="{1190582F-F0D7-411A-A569-091746EF4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7" name="endpoint-653">
            <a:extLst xmlns:a="http://schemas.openxmlformats.org/drawingml/2006/main">
              <a:ext uri="{FF2B5EF4-FFF2-40B4-BE49-F238E27FC236}">
                <a16:creationId xmlns:a16="http://schemas.microsoft.com/office/drawing/2014/main" id="{0581E09F-1B68-413B-AB28-FC5799F8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8" name="endpoint-654">
            <a:extLst xmlns:a="http://schemas.openxmlformats.org/drawingml/2006/main">
              <a:ext uri="{FF2B5EF4-FFF2-40B4-BE49-F238E27FC236}">
                <a16:creationId xmlns:a16="http://schemas.microsoft.com/office/drawing/2014/main" id="{7EE3CD38-DC49-4103-9042-A4EDCE76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9" name="endpoint-655">
            <a:extLst xmlns:a="http://schemas.openxmlformats.org/drawingml/2006/main">
              <a:ext uri="{FF2B5EF4-FFF2-40B4-BE49-F238E27FC236}">
                <a16:creationId xmlns:a16="http://schemas.microsoft.com/office/drawing/2014/main" id="{78C87828-2D33-4846-A371-E74C883C4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0" name="endpoint-656">
            <a:extLst xmlns:a="http://schemas.openxmlformats.org/drawingml/2006/main">
              <a:ext uri="{FF2B5EF4-FFF2-40B4-BE49-F238E27FC236}">
                <a16:creationId xmlns:a16="http://schemas.microsoft.com/office/drawing/2014/main" id="{A086AED4-B281-4BE3-B07E-7BD471E4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1" name="endpoint-657">
            <a:extLst xmlns:a="http://schemas.openxmlformats.org/drawingml/2006/main">
              <a:ext uri="{FF2B5EF4-FFF2-40B4-BE49-F238E27FC236}">
                <a16:creationId xmlns:a16="http://schemas.microsoft.com/office/drawing/2014/main" id="{09549DA9-3691-4B56-AE05-4F133DE1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2" name="endpoint-658">
            <a:extLst xmlns:a="http://schemas.openxmlformats.org/drawingml/2006/main">
              <a:ext uri="{FF2B5EF4-FFF2-40B4-BE49-F238E27FC236}">
                <a16:creationId xmlns:a16="http://schemas.microsoft.com/office/drawing/2014/main" id="{E229DA97-DB98-4498-886E-0F210832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3" name="endpoint-659">
            <a:extLst xmlns:a="http://schemas.openxmlformats.org/drawingml/2006/main">
              <a:ext uri="{FF2B5EF4-FFF2-40B4-BE49-F238E27FC236}">
                <a16:creationId xmlns:a16="http://schemas.microsoft.com/office/drawing/2014/main" id="{96A94B56-8C9C-4F79-9C31-BF082CD6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4" name="endpoint-660">
            <a:extLst xmlns:a="http://schemas.openxmlformats.org/drawingml/2006/main">
              <a:ext uri="{FF2B5EF4-FFF2-40B4-BE49-F238E27FC236}">
                <a16:creationId xmlns:a16="http://schemas.microsoft.com/office/drawing/2014/main" id="{E3105C3A-ED18-4296-82F2-F0AF63C2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5" name="endpoint-661">
            <a:extLst xmlns:a="http://schemas.openxmlformats.org/drawingml/2006/main">
              <a:ext uri="{FF2B5EF4-FFF2-40B4-BE49-F238E27FC236}">
                <a16:creationId xmlns:a16="http://schemas.microsoft.com/office/drawing/2014/main" id="{D0A994EB-1189-4805-8D92-DFB741FEA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6" name="endpoint-662">
            <a:extLst xmlns:a="http://schemas.openxmlformats.org/drawingml/2006/main">
              <a:ext uri="{FF2B5EF4-FFF2-40B4-BE49-F238E27FC236}">
                <a16:creationId xmlns:a16="http://schemas.microsoft.com/office/drawing/2014/main" id="{9669F672-7968-4B5F-82FF-1B1CBD50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7" name="endpoint-663">
            <a:extLst xmlns:a="http://schemas.openxmlformats.org/drawingml/2006/main">
              <a:ext uri="{FF2B5EF4-FFF2-40B4-BE49-F238E27FC236}">
                <a16:creationId xmlns:a16="http://schemas.microsoft.com/office/drawing/2014/main" id="{EC3E5EE7-9CD3-4F33-B888-FD78D2C76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8" name="endpoint-664">
            <a:extLst xmlns:a="http://schemas.openxmlformats.org/drawingml/2006/main">
              <a:ext uri="{FF2B5EF4-FFF2-40B4-BE49-F238E27FC236}">
                <a16:creationId xmlns:a16="http://schemas.microsoft.com/office/drawing/2014/main" id="{03D42B4E-459F-4C04-8E75-F771B4B3D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9" name="endpoint-665">
            <a:extLst xmlns:a="http://schemas.openxmlformats.org/drawingml/2006/main">
              <a:ext uri="{FF2B5EF4-FFF2-40B4-BE49-F238E27FC236}">
                <a16:creationId xmlns:a16="http://schemas.microsoft.com/office/drawing/2014/main" id="{6EF73285-723E-42D7-A7CC-A14CBF31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0" name="endpoint-666">
            <a:extLst xmlns:a="http://schemas.openxmlformats.org/drawingml/2006/main">
              <a:ext uri="{FF2B5EF4-FFF2-40B4-BE49-F238E27FC236}">
                <a16:creationId xmlns:a16="http://schemas.microsoft.com/office/drawing/2014/main" id="{50A82E65-02AC-4E81-BCCD-70FEA4F7A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1" name="endpoint-667">
            <a:extLst xmlns:a="http://schemas.openxmlformats.org/drawingml/2006/main">
              <a:ext uri="{FF2B5EF4-FFF2-40B4-BE49-F238E27FC236}">
                <a16:creationId xmlns:a16="http://schemas.microsoft.com/office/drawing/2014/main" id="{D78EBB58-6EF8-45AA-85FF-B274572D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2" name="endpoint-668">
            <a:extLst xmlns:a="http://schemas.openxmlformats.org/drawingml/2006/main">
              <a:ext uri="{FF2B5EF4-FFF2-40B4-BE49-F238E27FC236}">
                <a16:creationId xmlns:a16="http://schemas.microsoft.com/office/drawing/2014/main" id="{175AD364-33C4-40EC-9CB3-B63AD0A2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3" name="endpoint-669">
            <a:extLst xmlns:a="http://schemas.openxmlformats.org/drawingml/2006/main">
              <a:ext uri="{FF2B5EF4-FFF2-40B4-BE49-F238E27FC236}">
                <a16:creationId xmlns:a16="http://schemas.microsoft.com/office/drawing/2014/main" id="{CF0ED875-F362-4740-9A82-BB2428558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4" name="endpoint-670">
            <a:extLst xmlns:a="http://schemas.openxmlformats.org/drawingml/2006/main">
              <a:ext uri="{FF2B5EF4-FFF2-40B4-BE49-F238E27FC236}">
                <a16:creationId xmlns:a16="http://schemas.microsoft.com/office/drawing/2014/main" id="{0D628075-D5A7-45B1-B85D-A039BB04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5" name="endpoint-671">
            <a:extLst xmlns:a="http://schemas.openxmlformats.org/drawingml/2006/main">
              <a:ext uri="{FF2B5EF4-FFF2-40B4-BE49-F238E27FC236}">
                <a16:creationId xmlns:a16="http://schemas.microsoft.com/office/drawing/2014/main" id="{044F33D7-6CE2-40FC-A6A8-BE1A8004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6" name="endpoint-672">
            <a:extLst xmlns:a="http://schemas.openxmlformats.org/drawingml/2006/main">
              <a:ext uri="{FF2B5EF4-FFF2-40B4-BE49-F238E27FC236}">
                <a16:creationId xmlns:a16="http://schemas.microsoft.com/office/drawing/2014/main" id="{0D5F5958-60DA-4020-88FE-F9CA6886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7" name="endpoint-673">
            <a:extLst xmlns:a="http://schemas.openxmlformats.org/drawingml/2006/main">
              <a:ext uri="{FF2B5EF4-FFF2-40B4-BE49-F238E27FC236}">
                <a16:creationId xmlns:a16="http://schemas.microsoft.com/office/drawing/2014/main" id="{5F473445-3D5E-4AFB-8D63-530EEE60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8" name="endpoint-674">
            <a:extLst xmlns:a="http://schemas.openxmlformats.org/drawingml/2006/main">
              <a:ext uri="{FF2B5EF4-FFF2-40B4-BE49-F238E27FC236}">
                <a16:creationId xmlns:a16="http://schemas.microsoft.com/office/drawing/2014/main" id="{4C444FDD-22E3-49FA-8BB5-4D8EF6EA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9" name="endpoint-675">
            <a:extLst xmlns:a="http://schemas.openxmlformats.org/drawingml/2006/main">
              <a:ext uri="{FF2B5EF4-FFF2-40B4-BE49-F238E27FC236}">
                <a16:creationId xmlns:a16="http://schemas.microsoft.com/office/drawing/2014/main" id="{8CEF3741-4699-4293-9EA4-A9FE1134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0" name="endpoint-676">
            <a:extLst xmlns:a="http://schemas.openxmlformats.org/drawingml/2006/main">
              <a:ext uri="{FF2B5EF4-FFF2-40B4-BE49-F238E27FC236}">
                <a16:creationId xmlns:a16="http://schemas.microsoft.com/office/drawing/2014/main" id="{519D86E9-F24B-4EFE-A01E-C26601EA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1" name="endpoint-677">
            <a:extLst xmlns:a="http://schemas.openxmlformats.org/drawingml/2006/main">
              <a:ext uri="{FF2B5EF4-FFF2-40B4-BE49-F238E27FC236}">
                <a16:creationId xmlns:a16="http://schemas.microsoft.com/office/drawing/2014/main" id="{89DA7515-6D1B-4A0D-9434-28C211439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2" name="endpoint-678">
            <a:extLst xmlns:a="http://schemas.openxmlformats.org/drawingml/2006/main">
              <a:ext uri="{FF2B5EF4-FFF2-40B4-BE49-F238E27FC236}">
                <a16:creationId xmlns:a16="http://schemas.microsoft.com/office/drawing/2014/main" id="{7AF1D5E2-E264-43FB-A5D2-8995C006B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3" name="endpoint-679">
            <a:extLst xmlns:a="http://schemas.openxmlformats.org/drawingml/2006/main">
              <a:ext uri="{FF2B5EF4-FFF2-40B4-BE49-F238E27FC236}">
                <a16:creationId xmlns:a16="http://schemas.microsoft.com/office/drawing/2014/main" id="{5A19621A-EFC6-415E-8A5F-D62C11802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4" name="endpoint-680">
            <a:extLst xmlns:a="http://schemas.openxmlformats.org/drawingml/2006/main">
              <a:ext uri="{FF2B5EF4-FFF2-40B4-BE49-F238E27FC236}">
                <a16:creationId xmlns:a16="http://schemas.microsoft.com/office/drawing/2014/main" id="{C8D2482D-7C6C-4E4A-ACBA-1DE2398C2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5" name="endpoint-681">
            <a:extLst xmlns:a="http://schemas.openxmlformats.org/drawingml/2006/main">
              <a:ext uri="{FF2B5EF4-FFF2-40B4-BE49-F238E27FC236}">
                <a16:creationId xmlns:a16="http://schemas.microsoft.com/office/drawing/2014/main" id="{257EF9C6-47CF-43C5-985C-5B570D20D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6" name="endpoint-682">
            <a:extLst xmlns:a="http://schemas.openxmlformats.org/drawingml/2006/main">
              <a:ext uri="{FF2B5EF4-FFF2-40B4-BE49-F238E27FC236}">
                <a16:creationId xmlns:a16="http://schemas.microsoft.com/office/drawing/2014/main" id="{521266CF-39EE-423A-BA1F-7674C301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7" name="endpoint-683">
            <a:extLst xmlns:a="http://schemas.openxmlformats.org/drawingml/2006/main">
              <a:ext uri="{FF2B5EF4-FFF2-40B4-BE49-F238E27FC236}">
                <a16:creationId xmlns:a16="http://schemas.microsoft.com/office/drawing/2014/main" id="{F41D1400-84BF-4FE3-B169-426CFEE59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8" name="endpoint-684">
            <a:extLst xmlns:a="http://schemas.openxmlformats.org/drawingml/2006/main">
              <a:ext uri="{FF2B5EF4-FFF2-40B4-BE49-F238E27FC236}">
                <a16:creationId xmlns:a16="http://schemas.microsoft.com/office/drawing/2014/main" id="{9DBD19F0-99B5-4CC4-AE6A-6B007A11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9" name="endpoint-685">
            <a:extLst xmlns:a="http://schemas.openxmlformats.org/drawingml/2006/main">
              <a:ext uri="{FF2B5EF4-FFF2-40B4-BE49-F238E27FC236}">
                <a16:creationId xmlns:a16="http://schemas.microsoft.com/office/drawing/2014/main" id="{9FBBC699-D9BD-4972-8820-0D258BB56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0" name="endpoint-686">
            <a:extLst xmlns:a="http://schemas.openxmlformats.org/drawingml/2006/main">
              <a:ext uri="{FF2B5EF4-FFF2-40B4-BE49-F238E27FC236}">
                <a16:creationId xmlns:a16="http://schemas.microsoft.com/office/drawing/2014/main" id="{2579AF3A-F076-4858-819F-17B5A8BE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1" name="endpoint-687">
            <a:extLst xmlns:a="http://schemas.openxmlformats.org/drawingml/2006/main">
              <a:ext uri="{FF2B5EF4-FFF2-40B4-BE49-F238E27FC236}">
                <a16:creationId xmlns:a16="http://schemas.microsoft.com/office/drawing/2014/main" id="{E43BE10C-70F6-4E75-A7B8-1FFA4303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2" name="endpoint-688">
            <a:extLst xmlns:a="http://schemas.openxmlformats.org/drawingml/2006/main">
              <a:ext uri="{FF2B5EF4-FFF2-40B4-BE49-F238E27FC236}">
                <a16:creationId xmlns:a16="http://schemas.microsoft.com/office/drawing/2014/main" id="{5CF4363E-2621-4B3C-96D9-08171012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3" name="endpoint-689">
            <a:extLst xmlns:a="http://schemas.openxmlformats.org/drawingml/2006/main">
              <a:ext uri="{FF2B5EF4-FFF2-40B4-BE49-F238E27FC236}">
                <a16:creationId xmlns:a16="http://schemas.microsoft.com/office/drawing/2014/main" id="{D9260173-3EDA-4F9B-8233-FCF31B55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4" name="endpoint-690">
            <a:extLst xmlns:a="http://schemas.openxmlformats.org/drawingml/2006/main">
              <a:ext uri="{FF2B5EF4-FFF2-40B4-BE49-F238E27FC236}">
                <a16:creationId xmlns:a16="http://schemas.microsoft.com/office/drawing/2014/main" id="{06B1416A-C162-4E9D-A48B-28AE31E1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5" name="endpoint-691">
            <a:extLst xmlns:a="http://schemas.openxmlformats.org/drawingml/2006/main">
              <a:ext uri="{FF2B5EF4-FFF2-40B4-BE49-F238E27FC236}">
                <a16:creationId xmlns:a16="http://schemas.microsoft.com/office/drawing/2014/main" id="{77664643-B7E6-4270-B3E7-853A3D2F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6" name="endpoint-692">
            <a:extLst xmlns:a="http://schemas.openxmlformats.org/drawingml/2006/main">
              <a:ext uri="{FF2B5EF4-FFF2-40B4-BE49-F238E27FC236}">
                <a16:creationId xmlns:a16="http://schemas.microsoft.com/office/drawing/2014/main" id="{60F51E5A-33B8-4EB7-85D5-134FCC2F9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7" name="endpoint-693">
            <a:extLst xmlns:a="http://schemas.openxmlformats.org/drawingml/2006/main">
              <a:ext uri="{FF2B5EF4-FFF2-40B4-BE49-F238E27FC236}">
                <a16:creationId xmlns:a16="http://schemas.microsoft.com/office/drawing/2014/main" id="{B02DA1B1-5949-45F7-A13B-031785A3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8" name="endpoint-694">
            <a:extLst xmlns:a="http://schemas.openxmlformats.org/drawingml/2006/main">
              <a:ext uri="{FF2B5EF4-FFF2-40B4-BE49-F238E27FC236}">
                <a16:creationId xmlns:a16="http://schemas.microsoft.com/office/drawing/2014/main" id="{1B88F7B1-B54F-4B0A-B624-16D5B82FA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9" name="endpoint-695">
            <a:extLst xmlns:a="http://schemas.openxmlformats.org/drawingml/2006/main">
              <a:ext uri="{FF2B5EF4-FFF2-40B4-BE49-F238E27FC236}">
                <a16:creationId xmlns:a16="http://schemas.microsoft.com/office/drawing/2014/main" id="{E5CC60AD-0183-4B0F-A317-B792A27E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0" name="endpoint-696">
            <a:extLst xmlns:a="http://schemas.openxmlformats.org/drawingml/2006/main">
              <a:ext uri="{FF2B5EF4-FFF2-40B4-BE49-F238E27FC236}">
                <a16:creationId xmlns:a16="http://schemas.microsoft.com/office/drawing/2014/main" id="{1D8924D2-5BC9-4D81-A99F-E9B6DEF2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1" name="endpoint-697">
            <a:extLst xmlns:a="http://schemas.openxmlformats.org/drawingml/2006/main">
              <a:ext uri="{FF2B5EF4-FFF2-40B4-BE49-F238E27FC236}">
                <a16:creationId xmlns:a16="http://schemas.microsoft.com/office/drawing/2014/main" id="{7FC131EB-F55C-4C62-AF2E-EDBEDA44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2" name="endpoint-698">
            <a:extLst xmlns:a="http://schemas.openxmlformats.org/drawingml/2006/main">
              <a:ext uri="{FF2B5EF4-FFF2-40B4-BE49-F238E27FC236}">
                <a16:creationId xmlns:a16="http://schemas.microsoft.com/office/drawing/2014/main" id="{4D6F5AFF-9FD9-4F2C-8A58-413147EC2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3" name="endpoint-699">
            <a:extLst xmlns:a="http://schemas.openxmlformats.org/drawingml/2006/main">
              <a:ext uri="{FF2B5EF4-FFF2-40B4-BE49-F238E27FC236}">
                <a16:creationId xmlns:a16="http://schemas.microsoft.com/office/drawing/2014/main" id="{F3BF19D7-4399-4D73-94E1-AE18E3E1D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4" name="endpoint-700">
            <a:extLst xmlns:a="http://schemas.openxmlformats.org/drawingml/2006/main">
              <a:ext uri="{FF2B5EF4-FFF2-40B4-BE49-F238E27FC236}">
                <a16:creationId xmlns:a16="http://schemas.microsoft.com/office/drawing/2014/main" id="{0E9E8777-5601-4AF4-9240-C76C61F1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5" name="endpoint-701">
            <a:extLst xmlns:a="http://schemas.openxmlformats.org/drawingml/2006/main">
              <a:ext uri="{FF2B5EF4-FFF2-40B4-BE49-F238E27FC236}">
                <a16:creationId xmlns:a16="http://schemas.microsoft.com/office/drawing/2014/main" id="{4C90B47C-A5DB-4A11-9409-F33C19977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6" name="endpoint-702">
            <a:extLst xmlns:a="http://schemas.openxmlformats.org/drawingml/2006/main">
              <a:ext uri="{FF2B5EF4-FFF2-40B4-BE49-F238E27FC236}">
                <a16:creationId xmlns:a16="http://schemas.microsoft.com/office/drawing/2014/main" id="{669A8EB9-0967-4AB3-A987-24A2D33C8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65950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7" name="endpoint-703">
            <a:extLst xmlns:a="http://schemas.openxmlformats.org/drawingml/2006/main">
              <a:ext uri="{FF2B5EF4-FFF2-40B4-BE49-F238E27FC236}">
                <a16:creationId xmlns:a16="http://schemas.microsoft.com/office/drawing/2014/main" id="{DADB0991-E12F-4A76-8B00-DAF394D4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8" name="endpoint-704">
            <a:extLst xmlns:a="http://schemas.openxmlformats.org/drawingml/2006/main">
              <a:ext uri="{FF2B5EF4-FFF2-40B4-BE49-F238E27FC236}">
                <a16:creationId xmlns:a16="http://schemas.microsoft.com/office/drawing/2014/main" id="{4C61B566-8093-49D7-98AC-66AF1915E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9" name="endpoint-705">
            <a:extLst xmlns:a="http://schemas.openxmlformats.org/drawingml/2006/main">
              <a:ext uri="{FF2B5EF4-FFF2-40B4-BE49-F238E27FC236}">
                <a16:creationId xmlns:a16="http://schemas.microsoft.com/office/drawing/2014/main" id="{D7D4B6F8-D313-4F11-8761-868A65BC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0" name="endpoint-706">
            <a:extLst xmlns:a="http://schemas.openxmlformats.org/drawingml/2006/main">
              <a:ext uri="{FF2B5EF4-FFF2-40B4-BE49-F238E27FC236}">
                <a16:creationId xmlns:a16="http://schemas.microsoft.com/office/drawing/2014/main" id="{7F901612-78F6-43EB-A5E4-E016E269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1" name="endpoint-707">
            <a:extLst xmlns:a="http://schemas.openxmlformats.org/drawingml/2006/main">
              <a:ext uri="{FF2B5EF4-FFF2-40B4-BE49-F238E27FC236}">
                <a16:creationId xmlns:a16="http://schemas.microsoft.com/office/drawing/2014/main" id="{5F64D697-36D6-4B2B-9DB0-83E9C5ECE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2" name="endpoint-708">
            <a:extLst xmlns:a="http://schemas.openxmlformats.org/drawingml/2006/main">
              <a:ext uri="{FF2B5EF4-FFF2-40B4-BE49-F238E27FC236}">
                <a16:creationId xmlns:a16="http://schemas.microsoft.com/office/drawing/2014/main" id="{D8B5EDA7-9EC8-41A5-8D6F-A3F3CE7C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3" name="endpoint-709">
            <a:extLst xmlns:a="http://schemas.openxmlformats.org/drawingml/2006/main">
              <a:ext uri="{FF2B5EF4-FFF2-40B4-BE49-F238E27FC236}">
                <a16:creationId xmlns:a16="http://schemas.microsoft.com/office/drawing/2014/main" id="{B12FC393-C868-4D76-BC12-E4C541A39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4" name="endpoint-710">
            <a:extLst xmlns:a="http://schemas.openxmlformats.org/drawingml/2006/main">
              <a:ext uri="{FF2B5EF4-FFF2-40B4-BE49-F238E27FC236}">
                <a16:creationId xmlns:a16="http://schemas.microsoft.com/office/drawing/2014/main" id="{7799BE04-C49E-4E47-A0C8-767EE19D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5" name="endpoint-711">
            <a:extLst xmlns:a="http://schemas.openxmlformats.org/drawingml/2006/main">
              <a:ext uri="{FF2B5EF4-FFF2-40B4-BE49-F238E27FC236}">
                <a16:creationId xmlns:a16="http://schemas.microsoft.com/office/drawing/2014/main" id="{2995F738-30AB-4661-A440-1780FB311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6" name="endpoint-712">
            <a:extLst xmlns:a="http://schemas.openxmlformats.org/drawingml/2006/main">
              <a:ext uri="{FF2B5EF4-FFF2-40B4-BE49-F238E27FC236}">
                <a16:creationId xmlns:a16="http://schemas.microsoft.com/office/drawing/2014/main" id="{8A67138A-423A-409D-A11F-861EF74C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7" name="endpoint-713">
            <a:extLst xmlns:a="http://schemas.openxmlformats.org/drawingml/2006/main">
              <a:ext uri="{FF2B5EF4-FFF2-40B4-BE49-F238E27FC236}">
                <a16:creationId xmlns:a16="http://schemas.microsoft.com/office/drawing/2014/main" id="{56D95F01-B63B-4F5F-AA04-99B98311C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8" name="endpoint-714">
            <a:extLst xmlns:a="http://schemas.openxmlformats.org/drawingml/2006/main">
              <a:ext uri="{FF2B5EF4-FFF2-40B4-BE49-F238E27FC236}">
                <a16:creationId xmlns:a16="http://schemas.microsoft.com/office/drawing/2014/main" id="{DDFDF100-C77C-4BA3-AB07-5788B1D0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9" name="endpoint-715">
            <a:extLst xmlns:a="http://schemas.openxmlformats.org/drawingml/2006/main">
              <a:ext uri="{FF2B5EF4-FFF2-40B4-BE49-F238E27FC236}">
                <a16:creationId xmlns:a16="http://schemas.microsoft.com/office/drawing/2014/main" id="{768F8275-700C-4753-9A05-3D0EEE5B4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0" name="endpoint-716">
            <a:extLst xmlns:a="http://schemas.openxmlformats.org/drawingml/2006/main">
              <a:ext uri="{FF2B5EF4-FFF2-40B4-BE49-F238E27FC236}">
                <a16:creationId xmlns:a16="http://schemas.microsoft.com/office/drawing/2014/main" id="{BF0657F4-13FD-4511-8195-B461BF5E3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1" name="endpoint-717">
            <a:extLst xmlns:a="http://schemas.openxmlformats.org/drawingml/2006/main">
              <a:ext uri="{FF2B5EF4-FFF2-40B4-BE49-F238E27FC236}">
                <a16:creationId xmlns:a16="http://schemas.microsoft.com/office/drawing/2014/main" id="{68CA0F76-8E47-48D6-888A-1C1D9763D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2" name="endpoint-718">
            <a:extLst xmlns:a="http://schemas.openxmlformats.org/drawingml/2006/main">
              <a:ext uri="{FF2B5EF4-FFF2-40B4-BE49-F238E27FC236}">
                <a16:creationId xmlns:a16="http://schemas.microsoft.com/office/drawing/2014/main" id="{88C3BC13-02F5-48F9-B4DB-F04E799D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3" name="endpoint-719">
            <a:extLst xmlns:a="http://schemas.openxmlformats.org/drawingml/2006/main">
              <a:ext uri="{FF2B5EF4-FFF2-40B4-BE49-F238E27FC236}">
                <a16:creationId xmlns:a16="http://schemas.microsoft.com/office/drawing/2014/main" id="{4E35BAEB-D0D8-4864-89A6-80AAA86DA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4" name="endpoint-720">
            <a:extLst xmlns:a="http://schemas.openxmlformats.org/drawingml/2006/main">
              <a:ext uri="{FF2B5EF4-FFF2-40B4-BE49-F238E27FC236}">
                <a16:creationId xmlns:a16="http://schemas.microsoft.com/office/drawing/2014/main" id="{A0B717FD-4808-49B0-B815-44C91232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5" name="endpoint-721">
            <a:extLst xmlns:a="http://schemas.openxmlformats.org/drawingml/2006/main">
              <a:ext uri="{FF2B5EF4-FFF2-40B4-BE49-F238E27FC236}">
                <a16:creationId xmlns:a16="http://schemas.microsoft.com/office/drawing/2014/main" id="{11483901-F6FD-4C59-B420-8712364E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6" name="endpoint-722">
            <a:extLst xmlns:a="http://schemas.openxmlformats.org/drawingml/2006/main">
              <a:ext uri="{FF2B5EF4-FFF2-40B4-BE49-F238E27FC236}">
                <a16:creationId xmlns:a16="http://schemas.microsoft.com/office/drawing/2014/main" id="{B949904B-7271-4708-91DE-68CAA4D85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7" name="endpoint-723">
            <a:extLst xmlns:a="http://schemas.openxmlformats.org/drawingml/2006/main">
              <a:ext uri="{FF2B5EF4-FFF2-40B4-BE49-F238E27FC236}">
                <a16:creationId xmlns:a16="http://schemas.microsoft.com/office/drawing/2014/main" id="{D9061085-731C-443C-ACE8-63813E4D0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8" name="endpoint-724">
            <a:extLst xmlns:a="http://schemas.openxmlformats.org/drawingml/2006/main">
              <a:ext uri="{FF2B5EF4-FFF2-40B4-BE49-F238E27FC236}">
                <a16:creationId xmlns:a16="http://schemas.microsoft.com/office/drawing/2014/main" id="{F90787DF-049A-4867-8A49-8D1753E3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9" name="endpoint-725">
            <a:extLst xmlns:a="http://schemas.openxmlformats.org/drawingml/2006/main">
              <a:ext uri="{FF2B5EF4-FFF2-40B4-BE49-F238E27FC236}">
                <a16:creationId xmlns:a16="http://schemas.microsoft.com/office/drawing/2014/main" id="{C13D4FDA-59F8-4B6F-901C-572C443F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0" name="endpoint-726">
            <a:extLst xmlns:a="http://schemas.openxmlformats.org/drawingml/2006/main">
              <a:ext uri="{FF2B5EF4-FFF2-40B4-BE49-F238E27FC236}">
                <a16:creationId xmlns:a16="http://schemas.microsoft.com/office/drawing/2014/main" id="{19C7AA1B-8D43-4272-9A27-173A05AB9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1" name="endpoint-727">
            <a:extLst xmlns:a="http://schemas.openxmlformats.org/drawingml/2006/main">
              <a:ext uri="{FF2B5EF4-FFF2-40B4-BE49-F238E27FC236}">
                <a16:creationId xmlns:a16="http://schemas.microsoft.com/office/drawing/2014/main" id="{C2201EC8-00F2-4887-93BC-ACC90F96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2" name="endpoint-728">
            <a:extLst xmlns:a="http://schemas.openxmlformats.org/drawingml/2006/main">
              <a:ext uri="{FF2B5EF4-FFF2-40B4-BE49-F238E27FC236}">
                <a16:creationId xmlns:a16="http://schemas.microsoft.com/office/drawing/2014/main" id="{EB2A57B8-7E5B-477A-8A56-F8B1A35C4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3" name="endpoint-729">
            <a:extLst xmlns:a="http://schemas.openxmlformats.org/drawingml/2006/main">
              <a:ext uri="{FF2B5EF4-FFF2-40B4-BE49-F238E27FC236}">
                <a16:creationId xmlns:a16="http://schemas.microsoft.com/office/drawing/2014/main" id="{D45AA4EA-4516-4878-80D8-2AD1CFDC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4" name="endpoint-730">
            <a:extLst xmlns:a="http://schemas.openxmlformats.org/drawingml/2006/main">
              <a:ext uri="{FF2B5EF4-FFF2-40B4-BE49-F238E27FC236}">
                <a16:creationId xmlns:a16="http://schemas.microsoft.com/office/drawing/2014/main" id="{C5C6148D-4149-4228-9864-80FC104C1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5" name="endpoint-731">
            <a:extLst xmlns:a="http://schemas.openxmlformats.org/drawingml/2006/main">
              <a:ext uri="{FF2B5EF4-FFF2-40B4-BE49-F238E27FC236}">
                <a16:creationId xmlns:a16="http://schemas.microsoft.com/office/drawing/2014/main" id="{B7C3DE58-3485-42E4-BDB1-4EF51AB8F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6" name="endpoint-732">
            <a:extLst xmlns:a="http://schemas.openxmlformats.org/drawingml/2006/main">
              <a:ext uri="{FF2B5EF4-FFF2-40B4-BE49-F238E27FC236}">
                <a16:creationId xmlns:a16="http://schemas.microsoft.com/office/drawing/2014/main" id="{F86196B4-9ABF-4527-B4FF-43040C03B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7" name="endpoint-733">
            <a:extLst xmlns:a="http://schemas.openxmlformats.org/drawingml/2006/main">
              <a:ext uri="{FF2B5EF4-FFF2-40B4-BE49-F238E27FC236}">
                <a16:creationId xmlns:a16="http://schemas.microsoft.com/office/drawing/2014/main" id="{F7BC1C7E-877E-4E59-981C-8DA8BADE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8" name="endpoint-734">
            <a:extLst xmlns:a="http://schemas.openxmlformats.org/drawingml/2006/main">
              <a:ext uri="{FF2B5EF4-FFF2-40B4-BE49-F238E27FC236}">
                <a16:creationId xmlns:a16="http://schemas.microsoft.com/office/drawing/2014/main" id="{94301673-C7CB-402E-A2A9-712F88DAB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9" name="endpoint-735">
            <a:extLst xmlns:a="http://schemas.openxmlformats.org/drawingml/2006/main">
              <a:ext uri="{FF2B5EF4-FFF2-40B4-BE49-F238E27FC236}">
                <a16:creationId xmlns:a16="http://schemas.microsoft.com/office/drawing/2014/main" id="{101E89D0-AE45-4040-A39A-8B51D23A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0" name="endpoint-736">
            <a:extLst xmlns:a="http://schemas.openxmlformats.org/drawingml/2006/main">
              <a:ext uri="{FF2B5EF4-FFF2-40B4-BE49-F238E27FC236}">
                <a16:creationId xmlns:a16="http://schemas.microsoft.com/office/drawing/2014/main" id="{7464A081-ED55-4560-A1EB-38E283D0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1" name="endpoint-737">
            <a:extLst xmlns:a="http://schemas.openxmlformats.org/drawingml/2006/main">
              <a:ext uri="{FF2B5EF4-FFF2-40B4-BE49-F238E27FC236}">
                <a16:creationId xmlns:a16="http://schemas.microsoft.com/office/drawing/2014/main" id="{38E11F5F-E8E7-49C4-B4D1-F77F7888A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2" name="endpoint-738">
            <a:extLst xmlns:a="http://schemas.openxmlformats.org/drawingml/2006/main">
              <a:ext uri="{FF2B5EF4-FFF2-40B4-BE49-F238E27FC236}">
                <a16:creationId xmlns:a16="http://schemas.microsoft.com/office/drawing/2014/main" id="{2E716223-B5F3-4E36-A396-4DA2B23D6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3" name="endpoint-739">
            <a:extLst xmlns:a="http://schemas.openxmlformats.org/drawingml/2006/main">
              <a:ext uri="{FF2B5EF4-FFF2-40B4-BE49-F238E27FC236}">
                <a16:creationId xmlns:a16="http://schemas.microsoft.com/office/drawing/2014/main" id="{718691BC-8C55-405B-B163-3AD356680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4" name="endpoint-740">
            <a:extLst xmlns:a="http://schemas.openxmlformats.org/drawingml/2006/main">
              <a:ext uri="{FF2B5EF4-FFF2-40B4-BE49-F238E27FC236}">
                <a16:creationId xmlns:a16="http://schemas.microsoft.com/office/drawing/2014/main" id="{FEB04599-D2EA-4A51-A5C0-77FE2FFD2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5" name="endpoint-741">
            <a:extLst xmlns:a="http://schemas.openxmlformats.org/drawingml/2006/main">
              <a:ext uri="{FF2B5EF4-FFF2-40B4-BE49-F238E27FC236}">
                <a16:creationId xmlns:a16="http://schemas.microsoft.com/office/drawing/2014/main" id="{429BC117-FAC9-4421-A739-C80F607EE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6" name="endpoint-742">
            <a:extLst xmlns:a="http://schemas.openxmlformats.org/drawingml/2006/main">
              <a:ext uri="{FF2B5EF4-FFF2-40B4-BE49-F238E27FC236}">
                <a16:creationId xmlns:a16="http://schemas.microsoft.com/office/drawing/2014/main" id="{F2901BCD-B0BC-4E8C-A527-5425396C1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7" name="endpoint-743">
            <a:extLst xmlns:a="http://schemas.openxmlformats.org/drawingml/2006/main">
              <a:ext uri="{FF2B5EF4-FFF2-40B4-BE49-F238E27FC236}">
                <a16:creationId xmlns:a16="http://schemas.microsoft.com/office/drawing/2014/main" id="{AB797630-EEFF-4170-8C97-450203205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8" name="endpoint-744">
            <a:extLst xmlns:a="http://schemas.openxmlformats.org/drawingml/2006/main">
              <a:ext uri="{FF2B5EF4-FFF2-40B4-BE49-F238E27FC236}">
                <a16:creationId xmlns:a16="http://schemas.microsoft.com/office/drawing/2014/main" id="{E106DA49-0EB4-4E15-AFF4-37D9D5946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9" name="endpoint-745">
            <a:extLst xmlns:a="http://schemas.openxmlformats.org/drawingml/2006/main">
              <a:ext uri="{FF2B5EF4-FFF2-40B4-BE49-F238E27FC236}">
                <a16:creationId xmlns:a16="http://schemas.microsoft.com/office/drawing/2014/main" id="{7BD5C64D-0E79-4419-AB4E-047CD4D9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0" name="endpoint-746">
            <a:extLst xmlns:a="http://schemas.openxmlformats.org/drawingml/2006/main">
              <a:ext uri="{FF2B5EF4-FFF2-40B4-BE49-F238E27FC236}">
                <a16:creationId xmlns:a16="http://schemas.microsoft.com/office/drawing/2014/main" id="{1D5573F6-C8FB-41CD-BB20-74FA84CC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1" name="endpoint-747">
            <a:extLst xmlns:a="http://schemas.openxmlformats.org/drawingml/2006/main">
              <a:ext uri="{FF2B5EF4-FFF2-40B4-BE49-F238E27FC236}">
                <a16:creationId xmlns:a16="http://schemas.microsoft.com/office/drawing/2014/main" id="{C32AE53A-A7A5-4998-804D-78D1C1365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2" name="endpoint-748">
            <a:extLst xmlns:a="http://schemas.openxmlformats.org/drawingml/2006/main">
              <a:ext uri="{FF2B5EF4-FFF2-40B4-BE49-F238E27FC236}">
                <a16:creationId xmlns:a16="http://schemas.microsoft.com/office/drawing/2014/main" id="{40776BFC-48E4-43D5-950B-043B9FCE1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3" name="endpoint-749">
            <a:extLst xmlns:a="http://schemas.openxmlformats.org/drawingml/2006/main">
              <a:ext uri="{FF2B5EF4-FFF2-40B4-BE49-F238E27FC236}">
                <a16:creationId xmlns:a16="http://schemas.microsoft.com/office/drawing/2014/main" id="{8340209A-22F3-459C-A5A4-0AC8D1B1E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4" name="endpoint-750">
            <a:extLst xmlns:a="http://schemas.openxmlformats.org/drawingml/2006/main">
              <a:ext uri="{FF2B5EF4-FFF2-40B4-BE49-F238E27FC236}">
                <a16:creationId xmlns:a16="http://schemas.microsoft.com/office/drawing/2014/main" id="{9A1668E6-D9E4-4208-A0EC-39A0C1FA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5" name="endpoint-751">
            <a:extLst xmlns:a="http://schemas.openxmlformats.org/drawingml/2006/main">
              <a:ext uri="{FF2B5EF4-FFF2-40B4-BE49-F238E27FC236}">
                <a16:creationId xmlns:a16="http://schemas.microsoft.com/office/drawing/2014/main" id="{1B73F74F-566B-44A9-A59C-D5A9C0D8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6" name="endpoint-752">
            <a:extLst xmlns:a="http://schemas.openxmlformats.org/drawingml/2006/main">
              <a:ext uri="{FF2B5EF4-FFF2-40B4-BE49-F238E27FC236}">
                <a16:creationId xmlns:a16="http://schemas.microsoft.com/office/drawing/2014/main" id="{307F2DA3-AE5F-4D41-A13C-271DE3E63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7" name="endpoint-753">
            <a:extLst xmlns:a="http://schemas.openxmlformats.org/drawingml/2006/main">
              <a:ext uri="{FF2B5EF4-FFF2-40B4-BE49-F238E27FC236}">
                <a16:creationId xmlns:a16="http://schemas.microsoft.com/office/drawing/2014/main" id="{580C7A81-3141-48CE-86E4-48B2A932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8" name="endpoint-754">
            <a:extLst xmlns:a="http://schemas.openxmlformats.org/drawingml/2006/main">
              <a:ext uri="{FF2B5EF4-FFF2-40B4-BE49-F238E27FC236}">
                <a16:creationId xmlns:a16="http://schemas.microsoft.com/office/drawing/2014/main" id="{C34C460A-D666-4D45-81D5-3690319B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9" name="endpoint-755">
            <a:extLst xmlns:a="http://schemas.openxmlformats.org/drawingml/2006/main">
              <a:ext uri="{FF2B5EF4-FFF2-40B4-BE49-F238E27FC236}">
                <a16:creationId xmlns:a16="http://schemas.microsoft.com/office/drawing/2014/main" id="{2CFB0C31-16EA-470A-99C2-D1E0BAA87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0" name="endpoint-756">
            <a:extLst xmlns:a="http://schemas.openxmlformats.org/drawingml/2006/main">
              <a:ext uri="{FF2B5EF4-FFF2-40B4-BE49-F238E27FC236}">
                <a16:creationId xmlns:a16="http://schemas.microsoft.com/office/drawing/2014/main" id="{F1B0C393-FAE1-44F8-BCE9-E918ED6A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1" name="endpoint-757">
            <a:extLst xmlns:a="http://schemas.openxmlformats.org/drawingml/2006/main">
              <a:ext uri="{FF2B5EF4-FFF2-40B4-BE49-F238E27FC236}">
                <a16:creationId xmlns:a16="http://schemas.microsoft.com/office/drawing/2014/main" id="{C4961483-DD0C-473F-AF8A-232A8C08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2" name="endpoint-758">
            <a:extLst xmlns:a="http://schemas.openxmlformats.org/drawingml/2006/main">
              <a:ext uri="{FF2B5EF4-FFF2-40B4-BE49-F238E27FC236}">
                <a16:creationId xmlns:a16="http://schemas.microsoft.com/office/drawing/2014/main" id="{3E49A718-7807-4810-8B21-09B795638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3" name="endpoint-759">
            <a:extLst xmlns:a="http://schemas.openxmlformats.org/drawingml/2006/main">
              <a:ext uri="{FF2B5EF4-FFF2-40B4-BE49-F238E27FC236}">
                <a16:creationId xmlns:a16="http://schemas.microsoft.com/office/drawing/2014/main" id="{BB0F4F43-CEF2-48BA-9D41-C070AEFE9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4" name="endpoint-760">
            <a:extLst xmlns:a="http://schemas.openxmlformats.org/drawingml/2006/main">
              <a:ext uri="{FF2B5EF4-FFF2-40B4-BE49-F238E27FC236}">
                <a16:creationId xmlns:a16="http://schemas.microsoft.com/office/drawing/2014/main" id="{A9B498AE-51AE-4571-A43C-D4959B775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5" name="endpoint-761">
            <a:extLst xmlns:a="http://schemas.openxmlformats.org/drawingml/2006/main">
              <a:ext uri="{FF2B5EF4-FFF2-40B4-BE49-F238E27FC236}">
                <a16:creationId xmlns:a16="http://schemas.microsoft.com/office/drawing/2014/main" id="{330E9A86-0CA9-460D-B50A-BE744EF11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6" name="endpoint-762">
            <a:extLst xmlns:a="http://schemas.openxmlformats.org/drawingml/2006/main">
              <a:ext uri="{FF2B5EF4-FFF2-40B4-BE49-F238E27FC236}">
                <a16:creationId xmlns:a16="http://schemas.microsoft.com/office/drawing/2014/main" id="{62C3E4FB-0C00-4462-A771-5ABAB7B82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7" name="endpoint-763">
            <a:extLst xmlns:a="http://schemas.openxmlformats.org/drawingml/2006/main">
              <a:ext uri="{FF2B5EF4-FFF2-40B4-BE49-F238E27FC236}">
                <a16:creationId xmlns:a16="http://schemas.microsoft.com/office/drawing/2014/main" id="{DB350020-C78D-4F7A-BBB3-F369D8DE6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8" name="endpoint-764">
            <a:extLst xmlns:a="http://schemas.openxmlformats.org/drawingml/2006/main">
              <a:ext uri="{FF2B5EF4-FFF2-40B4-BE49-F238E27FC236}">
                <a16:creationId xmlns:a16="http://schemas.microsoft.com/office/drawing/2014/main" id="{00694936-5AF5-4FF5-AABF-73331746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9" name="endpoint-765">
            <a:extLst xmlns:a="http://schemas.openxmlformats.org/drawingml/2006/main">
              <a:ext uri="{FF2B5EF4-FFF2-40B4-BE49-F238E27FC236}">
                <a16:creationId xmlns:a16="http://schemas.microsoft.com/office/drawing/2014/main" id="{93BEF19B-D8F9-42B8-9710-803DE7478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0" name="endpoint-766">
            <a:extLst xmlns:a="http://schemas.openxmlformats.org/drawingml/2006/main">
              <a:ext uri="{FF2B5EF4-FFF2-40B4-BE49-F238E27FC236}">
                <a16:creationId xmlns:a16="http://schemas.microsoft.com/office/drawing/2014/main" id="{48FEC57D-9CEF-4EC9-8082-4644250B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1" name="endpoint-767">
            <a:extLst xmlns:a="http://schemas.openxmlformats.org/drawingml/2006/main">
              <a:ext uri="{FF2B5EF4-FFF2-40B4-BE49-F238E27FC236}">
                <a16:creationId xmlns:a16="http://schemas.microsoft.com/office/drawing/2014/main" id="{7EA26A95-1194-4E14-97A8-E61919875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2" name="endpoint-768">
            <a:extLst xmlns:a="http://schemas.openxmlformats.org/drawingml/2006/main">
              <a:ext uri="{FF2B5EF4-FFF2-40B4-BE49-F238E27FC236}">
                <a16:creationId xmlns:a16="http://schemas.microsoft.com/office/drawing/2014/main" id="{9181CD7D-8B3D-4D9A-BC64-EB3D89E12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3" name="endpoint-769">
            <a:extLst xmlns:a="http://schemas.openxmlformats.org/drawingml/2006/main">
              <a:ext uri="{FF2B5EF4-FFF2-40B4-BE49-F238E27FC236}">
                <a16:creationId xmlns:a16="http://schemas.microsoft.com/office/drawing/2014/main" id="{6B86CB8D-B322-42C7-854E-A565BC4F9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4" name="endpoint-770">
            <a:extLst xmlns:a="http://schemas.openxmlformats.org/drawingml/2006/main">
              <a:ext uri="{FF2B5EF4-FFF2-40B4-BE49-F238E27FC236}">
                <a16:creationId xmlns:a16="http://schemas.microsoft.com/office/drawing/2014/main" id="{63444CB6-0081-41F9-B1BD-3E642B711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5" name="endpoint-771">
            <a:extLst xmlns:a="http://schemas.openxmlformats.org/drawingml/2006/main">
              <a:ext uri="{FF2B5EF4-FFF2-40B4-BE49-F238E27FC236}">
                <a16:creationId xmlns:a16="http://schemas.microsoft.com/office/drawing/2014/main" id="{188920ED-4985-499E-AB74-E6DBAF8A7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6" name="endpoint-772">
            <a:extLst xmlns:a="http://schemas.openxmlformats.org/drawingml/2006/main">
              <a:ext uri="{FF2B5EF4-FFF2-40B4-BE49-F238E27FC236}">
                <a16:creationId xmlns:a16="http://schemas.microsoft.com/office/drawing/2014/main" id="{83052ED2-5DAD-4740-94E6-92E78CCF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7" name="endpoint-773">
            <a:extLst xmlns:a="http://schemas.openxmlformats.org/drawingml/2006/main">
              <a:ext uri="{FF2B5EF4-FFF2-40B4-BE49-F238E27FC236}">
                <a16:creationId xmlns:a16="http://schemas.microsoft.com/office/drawing/2014/main" id="{4B3712DB-D61D-4974-99C3-504D0E85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8" name="endpoint-774">
            <a:extLst xmlns:a="http://schemas.openxmlformats.org/drawingml/2006/main">
              <a:ext uri="{FF2B5EF4-FFF2-40B4-BE49-F238E27FC236}">
                <a16:creationId xmlns:a16="http://schemas.microsoft.com/office/drawing/2014/main" id="{52BE79A3-A923-4FCE-A293-8F670295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9" name="endpoint-775">
            <a:extLst xmlns:a="http://schemas.openxmlformats.org/drawingml/2006/main">
              <a:ext uri="{FF2B5EF4-FFF2-40B4-BE49-F238E27FC236}">
                <a16:creationId xmlns:a16="http://schemas.microsoft.com/office/drawing/2014/main" id="{8B775354-E701-4CF5-A801-9848A1C7F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0" name="endpoint-776">
            <a:extLst xmlns:a="http://schemas.openxmlformats.org/drawingml/2006/main">
              <a:ext uri="{FF2B5EF4-FFF2-40B4-BE49-F238E27FC236}">
                <a16:creationId xmlns:a16="http://schemas.microsoft.com/office/drawing/2014/main" id="{FAC78571-657A-4A11-8AA4-BD35CEC6C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1" name="endpoint-777">
            <a:extLst xmlns:a="http://schemas.openxmlformats.org/drawingml/2006/main">
              <a:ext uri="{FF2B5EF4-FFF2-40B4-BE49-F238E27FC236}">
                <a16:creationId xmlns:a16="http://schemas.microsoft.com/office/drawing/2014/main" id="{CD494361-92D6-4482-87C6-C4D0B5E30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2" name="endpoint-778">
            <a:extLst xmlns:a="http://schemas.openxmlformats.org/drawingml/2006/main">
              <a:ext uri="{FF2B5EF4-FFF2-40B4-BE49-F238E27FC236}">
                <a16:creationId xmlns:a16="http://schemas.microsoft.com/office/drawing/2014/main" id="{42C03631-BE4A-43E4-9F49-95BBD80A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3" name="endpoint-779">
            <a:extLst xmlns:a="http://schemas.openxmlformats.org/drawingml/2006/main">
              <a:ext uri="{FF2B5EF4-FFF2-40B4-BE49-F238E27FC236}">
                <a16:creationId xmlns:a16="http://schemas.microsoft.com/office/drawing/2014/main" id="{139085D1-E64F-4465-99EC-D5E81F5C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4" name="endpoint-780">
            <a:extLst xmlns:a="http://schemas.openxmlformats.org/drawingml/2006/main">
              <a:ext uri="{FF2B5EF4-FFF2-40B4-BE49-F238E27FC236}">
                <a16:creationId xmlns:a16="http://schemas.microsoft.com/office/drawing/2014/main" id="{B434A835-7BA5-4CA6-9C36-2A544947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73475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5" name="endpoint-781">
            <a:extLst xmlns:a="http://schemas.openxmlformats.org/drawingml/2006/main">
              <a:ext uri="{FF2B5EF4-FFF2-40B4-BE49-F238E27FC236}">
                <a16:creationId xmlns:a16="http://schemas.microsoft.com/office/drawing/2014/main" id="{D66A9D40-307B-47D7-B4E8-286616A1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6" name="endpoint-782">
            <a:extLst xmlns:a="http://schemas.openxmlformats.org/drawingml/2006/main">
              <a:ext uri="{FF2B5EF4-FFF2-40B4-BE49-F238E27FC236}">
                <a16:creationId xmlns:a16="http://schemas.microsoft.com/office/drawing/2014/main" id="{0B75B050-CAAB-4110-8327-EF523903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7" name="endpoint-783">
            <a:extLst xmlns:a="http://schemas.openxmlformats.org/drawingml/2006/main">
              <a:ext uri="{FF2B5EF4-FFF2-40B4-BE49-F238E27FC236}">
                <a16:creationId xmlns:a16="http://schemas.microsoft.com/office/drawing/2014/main" id="{981B7929-8E59-4973-A397-F66BAD34B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8" name="endpoint-784">
            <a:extLst xmlns:a="http://schemas.openxmlformats.org/drawingml/2006/main">
              <a:ext uri="{FF2B5EF4-FFF2-40B4-BE49-F238E27FC236}">
                <a16:creationId xmlns:a16="http://schemas.microsoft.com/office/drawing/2014/main" id="{A2047B73-7C2F-4828-B877-1B54A04A1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9" name="endpoint-785">
            <a:extLst xmlns:a="http://schemas.openxmlformats.org/drawingml/2006/main">
              <a:ext uri="{FF2B5EF4-FFF2-40B4-BE49-F238E27FC236}">
                <a16:creationId xmlns:a16="http://schemas.microsoft.com/office/drawing/2014/main" id="{6C91F004-40C0-4567-A82B-6C051FB57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0" name="endpoint-786">
            <a:extLst xmlns:a="http://schemas.openxmlformats.org/drawingml/2006/main">
              <a:ext uri="{FF2B5EF4-FFF2-40B4-BE49-F238E27FC236}">
                <a16:creationId xmlns:a16="http://schemas.microsoft.com/office/drawing/2014/main" id="{A0881D5A-3BF9-4A47-95BF-F14466578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1" name="endpoint-787">
            <a:extLst xmlns:a="http://schemas.openxmlformats.org/drawingml/2006/main">
              <a:ext uri="{FF2B5EF4-FFF2-40B4-BE49-F238E27FC236}">
                <a16:creationId xmlns:a16="http://schemas.microsoft.com/office/drawing/2014/main" id="{BC2FBC4E-C38B-4620-AA6E-D7FB1B6F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2" name="endpoint-788">
            <a:extLst xmlns:a="http://schemas.openxmlformats.org/drawingml/2006/main">
              <a:ext uri="{FF2B5EF4-FFF2-40B4-BE49-F238E27FC236}">
                <a16:creationId xmlns:a16="http://schemas.microsoft.com/office/drawing/2014/main" id="{1D67623F-F239-4F19-9BDA-2BB8DC621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3" name="endpoint-789">
            <a:extLst xmlns:a="http://schemas.openxmlformats.org/drawingml/2006/main">
              <a:ext uri="{FF2B5EF4-FFF2-40B4-BE49-F238E27FC236}">
                <a16:creationId xmlns:a16="http://schemas.microsoft.com/office/drawing/2014/main" id="{6F5AC638-891A-4260-9DAC-228727776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4" name="endpoint-790">
            <a:extLst xmlns:a="http://schemas.openxmlformats.org/drawingml/2006/main">
              <a:ext uri="{FF2B5EF4-FFF2-40B4-BE49-F238E27FC236}">
                <a16:creationId xmlns:a16="http://schemas.microsoft.com/office/drawing/2014/main" id="{D338C0B9-3A8A-4CDF-A5E2-739B79292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5" name="endpoint-791">
            <a:extLst xmlns:a="http://schemas.openxmlformats.org/drawingml/2006/main">
              <a:ext uri="{FF2B5EF4-FFF2-40B4-BE49-F238E27FC236}">
                <a16:creationId xmlns:a16="http://schemas.microsoft.com/office/drawing/2014/main" id="{FC64AE1D-1C84-46E1-B985-B1C1B607B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6" name="endpoint-792">
            <a:extLst xmlns:a="http://schemas.openxmlformats.org/drawingml/2006/main">
              <a:ext uri="{FF2B5EF4-FFF2-40B4-BE49-F238E27FC236}">
                <a16:creationId xmlns:a16="http://schemas.microsoft.com/office/drawing/2014/main" id="{72F0572F-99C8-4D49-B5DB-EF9E3DAC9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7" name="endpoint-793">
            <a:extLst xmlns:a="http://schemas.openxmlformats.org/drawingml/2006/main">
              <a:ext uri="{FF2B5EF4-FFF2-40B4-BE49-F238E27FC236}">
                <a16:creationId xmlns:a16="http://schemas.microsoft.com/office/drawing/2014/main" id="{9D33EB57-9439-4A75-98A2-0A698E62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8" name="endpoint-794">
            <a:extLst xmlns:a="http://schemas.openxmlformats.org/drawingml/2006/main">
              <a:ext uri="{FF2B5EF4-FFF2-40B4-BE49-F238E27FC236}">
                <a16:creationId xmlns:a16="http://schemas.microsoft.com/office/drawing/2014/main" id="{39895EB6-D9B7-4D4A-B8F1-4A47E1FE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9" name="endpoint-795">
            <a:extLst xmlns:a="http://schemas.openxmlformats.org/drawingml/2006/main">
              <a:ext uri="{FF2B5EF4-FFF2-40B4-BE49-F238E27FC236}">
                <a16:creationId xmlns:a16="http://schemas.microsoft.com/office/drawing/2014/main" id="{B5D185F5-9A3C-4FBD-8EFF-A5FD85A15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0" name="endpoint-796">
            <a:extLst xmlns:a="http://schemas.openxmlformats.org/drawingml/2006/main">
              <a:ext uri="{FF2B5EF4-FFF2-40B4-BE49-F238E27FC236}">
                <a16:creationId xmlns:a16="http://schemas.microsoft.com/office/drawing/2014/main" id="{69B058D6-7016-4131-8E22-739903784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1" name="endpoint-797">
            <a:extLst xmlns:a="http://schemas.openxmlformats.org/drawingml/2006/main">
              <a:ext uri="{FF2B5EF4-FFF2-40B4-BE49-F238E27FC236}">
                <a16:creationId xmlns:a16="http://schemas.microsoft.com/office/drawing/2014/main" id="{26D30918-A546-493D-B30E-97421FBE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2" name="endpoint-798">
            <a:extLst xmlns:a="http://schemas.openxmlformats.org/drawingml/2006/main">
              <a:ext uri="{FF2B5EF4-FFF2-40B4-BE49-F238E27FC236}">
                <a16:creationId xmlns:a16="http://schemas.microsoft.com/office/drawing/2014/main" id="{EB855BDF-3AEE-4E68-A503-5FF0EA7A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3" name="endpoint-799">
            <a:extLst xmlns:a="http://schemas.openxmlformats.org/drawingml/2006/main">
              <a:ext uri="{FF2B5EF4-FFF2-40B4-BE49-F238E27FC236}">
                <a16:creationId xmlns:a16="http://schemas.microsoft.com/office/drawing/2014/main" id="{79DE5054-276C-48F7-A4C3-B232B085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4" name="endpoint-800">
            <a:extLst xmlns:a="http://schemas.openxmlformats.org/drawingml/2006/main">
              <a:ext uri="{FF2B5EF4-FFF2-40B4-BE49-F238E27FC236}">
                <a16:creationId xmlns:a16="http://schemas.microsoft.com/office/drawing/2014/main" id="{FF4D99F2-A713-4651-A853-F363F671B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5" name="endpoint-801">
            <a:extLst xmlns:a="http://schemas.openxmlformats.org/drawingml/2006/main">
              <a:ext uri="{FF2B5EF4-FFF2-40B4-BE49-F238E27FC236}">
                <a16:creationId xmlns:a16="http://schemas.microsoft.com/office/drawing/2014/main" id="{374BEC44-8C20-45FB-9FDA-86DEFBC23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6" name="endpoint-802">
            <a:extLst xmlns:a="http://schemas.openxmlformats.org/drawingml/2006/main">
              <a:ext uri="{FF2B5EF4-FFF2-40B4-BE49-F238E27FC236}">
                <a16:creationId xmlns:a16="http://schemas.microsoft.com/office/drawing/2014/main" id="{B254D795-6F20-44CA-887E-C1FC15DC6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7" name="endpoint-803">
            <a:extLst xmlns:a="http://schemas.openxmlformats.org/drawingml/2006/main">
              <a:ext uri="{FF2B5EF4-FFF2-40B4-BE49-F238E27FC236}">
                <a16:creationId xmlns:a16="http://schemas.microsoft.com/office/drawing/2014/main" id="{C1C40C88-6466-4591-BA48-CC96288E1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8" name="endpoint-804">
            <a:extLst xmlns:a="http://schemas.openxmlformats.org/drawingml/2006/main">
              <a:ext uri="{FF2B5EF4-FFF2-40B4-BE49-F238E27FC236}">
                <a16:creationId xmlns:a16="http://schemas.microsoft.com/office/drawing/2014/main" id="{C1A4E83A-057E-4C69-B22E-39E8A6FD9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9" name="endpoint-805">
            <a:extLst xmlns:a="http://schemas.openxmlformats.org/drawingml/2006/main">
              <a:ext uri="{FF2B5EF4-FFF2-40B4-BE49-F238E27FC236}">
                <a16:creationId xmlns:a16="http://schemas.microsoft.com/office/drawing/2014/main" id="{4C02F951-0A7C-492D-8BE2-B49ADCC9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0" name="endpoint-806">
            <a:extLst xmlns:a="http://schemas.openxmlformats.org/drawingml/2006/main">
              <a:ext uri="{FF2B5EF4-FFF2-40B4-BE49-F238E27FC236}">
                <a16:creationId xmlns:a16="http://schemas.microsoft.com/office/drawing/2014/main" id="{04543112-7D0C-45F1-B8A5-F3B40B590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1" name="endpoint-807">
            <a:extLst xmlns:a="http://schemas.openxmlformats.org/drawingml/2006/main">
              <a:ext uri="{FF2B5EF4-FFF2-40B4-BE49-F238E27FC236}">
                <a16:creationId xmlns:a16="http://schemas.microsoft.com/office/drawing/2014/main" id="{579E5B68-BBCE-4AE4-838D-265FD59F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2" name="endpoint-808">
            <a:extLst xmlns:a="http://schemas.openxmlformats.org/drawingml/2006/main">
              <a:ext uri="{FF2B5EF4-FFF2-40B4-BE49-F238E27FC236}">
                <a16:creationId xmlns:a16="http://schemas.microsoft.com/office/drawing/2014/main" id="{72F5C4DE-5564-4613-AEDD-7D488F46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3" name="endpoint-809">
            <a:extLst xmlns:a="http://schemas.openxmlformats.org/drawingml/2006/main">
              <a:ext uri="{FF2B5EF4-FFF2-40B4-BE49-F238E27FC236}">
                <a16:creationId xmlns:a16="http://schemas.microsoft.com/office/drawing/2014/main" id="{0871F18B-367D-455A-B623-53536A563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4" name="endpoint-810">
            <a:extLst xmlns:a="http://schemas.openxmlformats.org/drawingml/2006/main">
              <a:ext uri="{FF2B5EF4-FFF2-40B4-BE49-F238E27FC236}">
                <a16:creationId xmlns:a16="http://schemas.microsoft.com/office/drawing/2014/main" id="{A9A2C216-CC99-4885-B0B2-FE91C9E44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5" name="endpoint-811">
            <a:extLst xmlns:a="http://schemas.openxmlformats.org/drawingml/2006/main">
              <a:ext uri="{FF2B5EF4-FFF2-40B4-BE49-F238E27FC236}">
                <a16:creationId xmlns:a16="http://schemas.microsoft.com/office/drawing/2014/main" id="{110C3E5B-DF63-46FD-BBD3-748531ED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6" name="endpoint-812">
            <a:extLst xmlns:a="http://schemas.openxmlformats.org/drawingml/2006/main">
              <a:ext uri="{FF2B5EF4-FFF2-40B4-BE49-F238E27FC236}">
                <a16:creationId xmlns:a16="http://schemas.microsoft.com/office/drawing/2014/main" id="{367FCF46-7ACA-4075-B081-769D3A406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7" name="endpoint-813">
            <a:extLst xmlns:a="http://schemas.openxmlformats.org/drawingml/2006/main">
              <a:ext uri="{FF2B5EF4-FFF2-40B4-BE49-F238E27FC236}">
                <a16:creationId xmlns:a16="http://schemas.microsoft.com/office/drawing/2014/main" id="{6C2AE821-67BC-499A-95FB-2DE350C2E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8" name="endpoint-814">
            <a:extLst xmlns:a="http://schemas.openxmlformats.org/drawingml/2006/main">
              <a:ext uri="{FF2B5EF4-FFF2-40B4-BE49-F238E27FC236}">
                <a16:creationId xmlns:a16="http://schemas.microsoft.com/office/drawing/2014/main" id="{918CA078-2AB6-49F5-9E4D-C1948D9C4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9" name="endpoint-815">
            <a:extLst xmlns:a="http://schemas.openxmlformats.org/drawingml/2006/main">
              <a:ext uri="{FF2B5EF4-FFF2-40B4-BE49-F238E27FC236}">
                <a16:creationId xmlns:a16="http://schemas.microsoft.com/office/drawing/2014/main" id="{5BD0D30C-5B46-400D-A443-2CA3DE62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0" name="endpoint-816">
            <a:extLst xmlns:a="http://schemas.openxmlformats.org/drawingml/2006/main">
              <a:ext uri="{FF2B5EF4-FFF2-40B4-BE49-F238E27FC236}">
                <a16:creationId xmlns:a16="http://schemas.microsoft.com/office/drawing/2014/main" id="{0F0A7EDF-033E-44E8-BA0A-7EA49006E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1" name="endpoint-817">
            <a:extLst xmlns:a="http://schemas.openxmlformats.org/drawingml/2006/main">
              <a:ext uri="{FF2B5EF4-FFF2-40B4-BE49-F238E27FC236}">
                <a16:creationId xmlns:a16="http://schemas.microsoft.com/office/drawing/2014/main" id="{6E6EC54C-68F7-4F0A-99E8-C4EB347D9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2" name="endpoint-818">
            <a:extLst xmlns:a="http://schemas.openxmlformats.org/drawingml/2006/main">
              <a:ext uri="{FF2B5EF4-FFF2-40B4-BE49-F238E27FC236}">
                <a16:creationId xmlns:a16="http://schemas.microsoft.com/office/drawing/2014/main" id="{8CC288E5-8B89-48F9-A854-FA5549E94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3" name="endpoint-819">
            <a:extLst xmlns:a="http://schemas.openxmlformats.org/drawingml/2006/main">
              <a:ext uri="{FF2B5EF4-FFF2-40B4-BE49-F238E27FC236}">
                <a16:creationId xmlns:a16="http://schemas.microsoft.com/office/drawing/2014/main" id="{E496F167-146E-4BE6-AD3B-D2A10357A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4" name="endpoint-820">
            <a:extLst xmlns:a="http://schemas.openxmlformats.org/drawingml/2006/main">
              <a:ext uri="{FF2B5EF4-FFF2-40B4-BE49-F238E27FC236}">
                <a16:creationId xmlns:a16="http://schemas.microsoft.com/office/drawing/2014/main" id="{B13C9324-40EE-4868-97C7-27577DEC5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5" name="endpoint-821">
            <a:extLst xmlns:a="http://schemas.openxmlformats.org/drawingml/2006/main">
              <a:ext uri="{FF2B5EF4-FFF2-40B4-BE49-F238E27FC236}">
                <a16:creationId xmlns:a16="http://schemas.microsoft.com/office/drawing/2014/main" id="{057EDA0F-273B-4C89-94B0-81BD4229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6" name="endpoint-822">
            <a:extLst xmlns:a="http://schemas.openxmlformats.org/drawingml/2006/main">
              <a:ext uri="{FF2B5EF4-FFF2-40B4-BE49-F238E27FC236}">
                <a16:creationId xmlns:a16="http://schemas.microsoft.com/office/drawing/2014/main" id="{42E9A386-AC93-4333-95C8-C89D6FC96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7" name="endpoint-823">
            <a:extLst xmlns:a="http://schemas.openxmlformats.org/drawingml/2006/main">
              <a:ext uri="{FF2B5EF4-FFF2-40B4-BE49-F238E27FC236}">
                <a16:creationId xmlns:a16="http://schemas.microsoft.com/office/drawing/2014/main" id="{395E7ACD-5177-4AEE-9795-D8694052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8" name="endpoint-824">
            <a:extLst xmlns:a="http://schemas.openxmlformats.org/drawingml/2006/main">
              <a:ext uri="{FF2B5EF4-FFF2-40B4-BE49-F238E27FC236}">
                <a16:creationId xmlns:a16="http://schemas.microsoft.com/office/drawing/2014/main" id="{776E3215-DB03-4D48-A51D-C6137B5B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9" name="endpoint-825">
            <a:extLst xmlns:a="http://schemas.openxmlformats.org/drawingml/2006/main">
              <a:ext uri="{FF2B5EF4-FFF2-40B4-BE49-F238E27FC236}">
                <a16:creationId xmlns:a16="http://schemas.microsoft.com/office/drawing/2014/main" id="{8B575207-FD71-4043-9731-12C8FC04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0" name="endpoint-826">
            <a:extLst xmlns:a="http://schemas.openxmlformats.org/drawingml/2006/main">
              <a:ext uri="{FF2B5EF4-FFF2-40B4-BE49-F238E27FC236}">
                <a16:creationId xmlns:a16="http://schemas.microsoft.com/office/drawing/2014/main" id="{128A85CC-A90C-4A54-B889-4434F2AB7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1" name="endpoint-827">
            <a:extLst xmlns:a="http://schemas.openxmlformats.org/drawingml/2006/main">
              <a:ext uri="{FF2B5EF4-FFF2-40B4-BE49-F238E27FC236}">
                <a16:creationId xmlns:a16="http://schemas.microsoft.com/office/drawing/2014/main" id="{432E85CC-0C93-4F2B-9D20-FB8F3FCED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2" name="endpoint-828">
            <a:extLst xmlns:a="http://schemas.openxmlformats.org/drawingml/2006/main">
              <a:ext uri="{FF2B5EF4-FFF2-40B4-BE49-F238E27FC236}">
                <a16:creationId xmlns:a16="http://schemas.microsoft.com/office/drawing/2014/main" id="{C9EEC302-E39E-47BA-938E-119549D83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3" name="endpoint-829">
            <a:extLst xmlns:a="http://schemas.openxmlformats.org/drawingml/2006/main">
              <a:ext uri="{FF2B5EF4-FFF2-40B4-BE49-F238E27FC236}">
                <a16:creationId xmlns:a16="http://schemas.microsoft.com/office/drawing/2014/main" id="{23D65956-E26C-4188-8B16-73D672543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4" name="endpoint-830">
            <a:extLst xmlns:a="http://schemas.openxmlformats.org/drawingml/2006/main">
              <a:ext uri="{FF2B5EF4-FFF2-40B4-BE49-F238E27FC236}">
                <a16:creationId xmlns:a16="http://schemas.microsoft.com/office/drawing/2014/main" id="{4F38CA81-7517-47AC-87D3-09FEB047B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5" name="endpoint-831">
            <a:extLst xmlns:a="http://schemas.openxmlformats.org/drawingml/2006/main">
              <a:ext uri="{FF2B5EF4-FFF2-40B4-BE49-F238E27FC236}">
                <a16:creationId xmlns:a16="http://schemas.microsoft.com/office/drawing/2014/main" id="{F4173C75-4969-4C5B-8A10-647D619A5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6" name="endpoint-832">
            <a:extLst xmlns:a="http://schemas.openxmlformats.org/drawingml/2006/main">
              <a:ext uri="{FF2B5EF4-FFF2-40B4-BE49-F238E27FC236}">
                <a16:creationId xmlns:a16="http://schemas.microsoft.com/office/drawing/2014/main" id="{FAF2C5CD-15AB-4719-B692-6112F87FB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7" name="endpoint-833">
            <a:extLst xmlns:a="http://schemas.openxmlformats.org/drawingml/2006/main">
              <a:ext uri="{FF2B5EF4-FFF2-40B4-BE49-F238E27FC236}">
                <a16:creationId xmlns:a16="http://schemas.microsoft.com/office/drawing/2014/main" id="{D4A21EF2-492C-456F-B8CD-0C2BDD39F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8" name="endpoint-834">
            <a:extLst xmlns:a="http://schemas.openxmlformats.org/drawingml/2006/main">
              <a:ext uri="{FF2B5EF4-FFF2-40B4-BE49-F238E27FC236}">
                <a16:creationId xmlns:a16="http://schemas.microsoft.com/office/drawing/2014/main" id="{B56FBDA6-B14E-4808-8BB0-4DADC1F5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9" name="endpoint-835">
            <a:extLst xmlns:a="http://schemas.openxmlformats.org/drawingml/2006/main">
              <a:ext uri="{FF2B5EF4-FFF2-40B4-BE49-F238E27FC236}">
                <a16:creationId xmlns:a16="http://schemas.microsoft.com/office/drawing/2014/main" id="{0C7E5E3D-9911-4496-AB30-5990A29E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0" name="endpoint-836">
            <a:extLst xmlns:a="http://schemas.openxmlformats.org/drawingml/2006/main">
              <a:ext uri="{FF2B5EF4-FFF2-40B4-BE49-F238E27FC236}">
                <a16:creationId xmlns:a16="http://schemas.microsoft.com/office/drawing/2014/main" id="{C6A03F8A-4BBB-4CFC-8E9E-C535F1E5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1" name="endpoint-837">
            <a:extLst xmlns:a="http://schemas.openxmlformats.org/drawingml/2006/main">
              <a:ext uri="{FF2B5EF4-FFF2-40B4-BE49-F238E27FC236}">
                <a16:creationId xmlns:a16="http://schemas.microsoft.com/office/drawing/2014/main" id="{A84437BB-EB20-4F36-91CA-B610643E1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2" name="endpoint-838">
            <a:extLst xmlns:a="http://schemas.openxmlformats.org/drawingml/2006/main">
              <a:ext uri="{FF2B5EF4-FFF2-40B4-BE49-F238E27FC236}">
                <a16:creationId xmlns:a16="http://schemas.microsoft.com/office/drawing/2014/main" id="{92934057-E13A-43B7-AD02-C19FD7111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3" name="endpoint-839">
            <a:extLst xmlns:a="http://schemas.openxmlformats.org/drawingml/2006/main">
              <a:ext uri="{FF2B5EF4-FFF2-40B4-BE49-F238E27FC236}">
                <a16:creationId xmlns:a16="http://schemas.microsoft.com/office/drawing/2014/main" id="{8F0AE807-D4DB-43D3-A8A9-21E4CB6A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4" name="endpoint-840">
            <a:extLst xmlns:a="http://schemas.openxmlformats.org/drawingml/2006/main">
              <a:ext uri="{FF2B5EF4-FFF2-40B4-BE49-F238E27FC236}">
                <a16:creationId xmlns:a16="http://schemas.microsoft.com/office/drawing/2014/main" id="{A758BEF7-AA5D-4C59-B5A0-CAEC807BA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5" name="endpoint-841">
            <a:extLst xmlns:a="http://schemas.openxmlformats.org/drawingml/2006/main">
              <a:ext uri="{FF2B5EF4-FFF2-40B4-BE49-F238E27FC236}">
                <a16:creationId xmlns:a16="http://schemas.microsoft.com/office/drawing/2014/main" id="{957DC8FA-978E-4F70-AB29-BD10CE11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6" name="endpoint-842">
            <a:extLst xmlns:a="http://schemas.openxmlformats.org/drawingml/2006/main">
              <a:ext uri="{FF2B5EF4-FFF2-40B4-BE49-F238E27FC236}">
                <a16:creationId xmlns:a16="http://schemas.microsoft.com/office/drawing/2014/main" id="{6DEC03DB-E972-4C83-B0F1-FE7EDE02C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7" name="endpoint-843">
            <a:extLst xmlns:a="http://schemas.openxmlformats.org/drawingml/2006/main">
              <a:ext uri="{FF2B5EF4-FFF2-40B4-BE49-F238E27FC236}">
                <a16:creationId xmlns:a16="http://schemas.microsoft.com/office/drawing/2014/main" id="{A64F9719-56CE-4F58-A429-6AD7CF4C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8" name="endpoint-844">
            <a:extLst xmlns:a="http://schemas.openxmlformats.org/drawingml/2006/main">
              <a:ext uri="{FF2B5EF4-FFF2-40B4-BE49-F238E27FC236}">
                <a16:creationId xmlns:a16="http://schemas.microsoft.com/office/drawing/2014/main" id="{161A72B9-ACCE-4736-A777-C1C1F339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9" name="endpoint-845">
            <a:extLst xmlns:a="http://schemas.openxmlformats.org/drawingml/2006/main">
              <a:ext uri="{FF2B5EF4-FFF2-40B4-BE49-F238E27FC236}">
                <a16:creationId xmlns:a16="http://schemas.microsoft.com/office/drawing/2014/main" id="{8D895239-1D8C-448D-A2F7-6BA5DBFF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0" name="endpoint-846">
            <a:extLst xmlns:a="http://schemas.openxmlformats.org/drawingml/2006/main">
              <a:ext uri="{FF2B5EF4-FFF2-40B4-BE49-F238E27FC236}">
                <a16:creationId xmlns:a16="http://schemas.microsoft.com/office/drawing/2014/main" id="{94D1EF12-5418-4F2A-A911-31317ACC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1" name="endpoint-847">
            <a:extLst xmlns:a="http://schemas.openxmlformats.org/drawingml/2006/main">
              <a:ext uri="{FF2B5EF4-FFF2-40B4-BE49-F238E27FC236}">
                <a16:creationId xmlns:a16="http://schemas.microsoft.com/office/drawing/2014/main" id="{28133EFF-3F30-4841-B8D3-E1EFF47C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2" name="endpoint-848">
            <a:extLst xmlns:a="http://schemas.openxmlformats.org/drawingml/2006/main">
              <a:ext uri="{FF2B5EF4-FFF2-40B4-BE49-F238E27FC236}">
                <a16:creationId xmlns:a16="http://schemas.microsoft.com/office/drawing/2014/main" id="{3A4DB8DB-CD46-4AC5-8940-D53313903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3" name="endpoint-849">
            <a:extLst xmlns:a="http://schemas.openxmlformats.org/drawingml/2006/main">
              <a:ext uri="{FF2B5EF4-FFF2-40B4-BE49-F238E27FC236}">
                <a16:creationId xmlns:a16="http://schemas.microsoft.com/office/drawing/2014/main" id="{208BF9F0-4975-4602-A533-B57BE8A6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4" name="endpoint-850">
            <a:extLst xmlns:a="http://schemas.openxmlformats.org/drawingml/2006/main">
              <a:ext uri="{FF2B5EF4-FFF2-40B4-BE49-F238E27FC236}">
                <a16:creationId xmlns:a16="http://schemas.microsoft.com/office/drawing/2014/main" id="{FAC78CAD-1484-43E9-9A8B-E94FC3559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5" name="endpoint-851">
            <a:extLst xmlns:a="http://schemas.openxmlformats.org/drawingml/2006/main">
              <a:ext uri="{FF2B5EF4-FFF2-40B4-BE49-F238E27FC236}">
                <a16:creationId xmlns:a16="http://schemas.microsoft.com/office/drawing/2014/main" id="{0CB774AA-C589-4AA1-B8D1-4E8A5464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6" name="endpoint-852">
            <a:extLst xmlns:a="http://schemas.openxmlformats.org/drawingml/2006/main">
              <a:ext uri="{FF2B5EF4-FFF2-40B4-BE49-F238E27FC236}">
                <a16:creationId xmlns:a16="http://schemas.microsoft.com/office/drawing/2014/main" id="{B9D911CB-8A2A-45DE-9520-C0FC8DB3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7" name="endpoint-853">
            <a:extLst xmlns:a="http://schemas.openxmlformats.org/drawingml/2006/main">
              <a:ext uri="{FF2B5EF4-FFF2-40B4-BE49-F238E27FC236}">
                <a16:creationId xmlns:a16="http://schemas.microsoft.com/office/drawing/2014/main" id="{82D85CD8-C49B-45FD-B0F0-5428BA049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8" name="endpoint-854">
            <a:extLst xmlns:a="http://schemas.openxmlformats.org/drawingml/2006/main">
              <a:ext uri="{FF2B5EF4-FFF2-40B4-BE49-F238E27FC236}">
                <a16:creationId xmlns:a16="http://schemas.microsoft.com/office/drawing/2014/main" id="{E24B278F-8E6A-4B96-907D-6B3B9944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9" name="endpoint-855">
            <a:extLst xmlns:a="http://schemas.openxmlformats.org/drawingml/2006/main">
              <a:ext uri="{FF2B5EF4-FFF2-40B4-BE49-F238E27FC236}">
                <a16:creationId xmlns:a16="http://schemas.microsoft.com/office/drawing/2014/main" id="{A888C30E-E34A-4A7A-B22F-96AFA1E40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0" name="endpoint-856">
            <a:extLst xmlns:a="http://schemas.openxmlformats.org/drawingml/2006/main">
              <a:ext uri="{FF2B5EF4-FFF2-40B4-BE49-F238E27FC236}">
                <a16:creationId xmlns:a16="http://schemas.microsoft.com/office/drawing/2014/main" id="{E4DA6276-3B20-4BB2-B05F-E33FABE94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1" name="endpoint-857">
            <a:extLst xmlns:a="http://schemas.openxmlformats.org/drawingml/2006/main">
              <a:ext uri="{FF2B5EF4-FFF2-40B4-BE49-F238E27FC236}">
                <a16:creationId xmlns:a16="http://schemas.microsoft.com/office/drawing/2014/main" id="{AE6E0448-A477-4D6C-8432-BC0F94EA4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2" name="endpoint-858">
            <a:extLst xmlns:a="http://schemas.openxmlformats.org/drawingml/2006/main">
              <a:ext uri="{FF2B5EF4-FFF2-40B4-BE49-F238E27FC236}">
                <a16:creationId xmlns:a16="http://schemas.microsoft.com/office/drawing/2014/main" id="{EEFAB3B9-3D42-43DA-92EA-F3EC715B8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81000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3" name="endpoint-859">
            <a:extLst xmlns:a="http://schemas.openxmlformats.org/drawingml/2006/main">
              <a:ext uri="{FF2B5EF4-FFF2-40B4-BE49-F238E27FC236}">
                <a16:creationId xmlns:a16="http://schemas.microsoft.com/office/drawing/2014/main" id="{69A20954-E19F-4BBE-AAA4-ED271C795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4" name="endpoint-860">
            <a:extLst xmlns:a="http://schemas.openxmlformats.org/drawingml/2006/main">
              <a:ext uri="{FF2B5EF4-FFF2-40B4-BE49-F238E27FC236}">
                <a16:creationId xmlns:a16="http://schemas.microsoft.com/office/drawing/2014/main" id="{0BED7F62-47D5-41DD-A041-3E643AF33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5" name="endpoint-861">
            <a:extLst xmlns:a="http://schemas.openxmlformats.org/drawingml/2006/main">
              <a:ext uri="{FF2B5EF4-FFF2-40B4-BE49-F238E27FC236}">
                <a16:creationId xmlns:a16="http://schemas.microsoft.com/office/drawing/2014/main" id="{0B2586EE-B7C7-4A9C-803A-CAFF8CFF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6" name="endpoint-862">
            <a:extLst xmlns:a="http://schemas.openxmlformats.org/drawingml/2006/main">
              <a:ext uri="{FF2B5EF4-FFF2-40B4-BE49-F238E27FC236}">
                <a16:creationId xmlns:a16="http://schemas.microsoft.com/office/drawing/2014/main" id="{08E09C66-6E7F-429B-945A-6069C490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7" name="endpoint-863">
            <a:extLst xmlns:a="http://schemas.openxmlformats.org/drawingml/2006/main">
              <a:ext uri="{FF2B5EF4-FFF2-40B4-BE49-F238E27FC236}">
                <a16:creationId xmlns:a16="http://schemas.microsoft.com/office/drawing/2014/main" id="{C6BF48DD-F53D-4987-B038-A0AA96A76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8" name="endpoint-864">
            <a:extLst xmlns:a="http://schemas.openxmlformats.org/drawingml/2006/main">
              <a:ext uri="{FF2B5EF4-FFF2-40B4-BE49-F238E27FC236}">
                <a16:creationId xmlns:a16="http://schemas.microsoft.com/office/drawing/2014/main" id="{5149A1BA-A435-4481-B941-70A93DD0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9" name="endpoint-865">
            <a:extLst xmlns:a="http://schemas.openxmlformats.org/drawingml/2006/main">
              <a:ext uri="{FF2B5EF4-FFF2-40B4-BE49-F238E27FC236}">
                <a16:creationId xmlns:a16="http://schemas.microsoft.com/office/drawing/2014/main" id="{F824F35C-029B-4840-891E-05ED025A3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0" name="endpoint-866">
            <a:extLst xmlns:a="http://schemas.openxmlformats.org/drawingml/2006/main">
              <a:ext uri="{FF2B5EF4-FFF2-40B4-BE49-F238E27FC236}">
                <a16:creationId xmlns:a16="http://schemas.microsoft.com/office/drawing/2014/main" id="{6667CB8E-59E8-431C-8CF1-77A7BBCE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1" name="endpoint-867">
            <a:extLst xmlns:a="http://schemas.openxmlformats.org/drawingml/2006/main">
              <a:ext uri="{FF2B5EF4-FFF2-40B4-BE49-F238E27FC236}">
                <a16:creationId xmlns:a16="http://schemas.microsoft.com/office/drawing/2014/main" id="{AE77818B-E0F7-4998-8AA1-7631171CD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2" name="endpoint-868">
            <a:extLst xmlns:a="http://schemas.openxmlformats.org/drawingml/2006/main">
              <a:ext uri="{FF2B5EF4-FFF2-40B4-BE49-F238E27FC236}">
                <a16:creationId xmlns:a16="http://schemas.microsoft.com/office/drawing/2014/main" id="{C877E7F5-2FD9-4563-B4AD-D9995476C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3" name="endpoint-869">
            <a:extLst xmlns:a="http://schemas.openxmlformats.org/drawingml/2006/main">
              <a:ext uri="{FF2B5EF4-FFF2-40B4-BE49-F238E27FC236}">
                <a16:creationId xmlns:a16="http://schemas.microsoft.com/office/drawing/2014/main" id="{73550047-2ED0-4AD5-87A0-38581A638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4" name="endpoint-870">
            <a:extLst xmlns:a="http://schemas.openxmlformats.org/drawingml/2006/main">
              <a:ext uri="{FF2B5EF4-FFF2-40B4-BE49-F238E27FC236}">
                <a16:creationId xmlns:a16="http://schemas.microsoft.com/office/drawing/2014/main" id="{D05F228E-913A-43EA-940C-4A15E13E5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5" name="endpoint-871">
            <a:extLst xmlns:a="http://schemas.openxmlformats.org/drawingml/2006/main">
              <a:ext uri="{FF2B5EF4-FFF2-40B4-BE49-F238E27FC236}">
                <a16:creationId xmlns:a16="http://schemas.microsoft.com/office/drawing/2014/main" id="{DC433E94-9981-4010-B370-EFF573CA5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6" name="endpoint-872">
            <a:extLst xmlns:a="http://schemas.openxmlformats.org/drawingml/2006/main">
              <a:ext uri="{FF2B5EF4-FFF2-40B4-BE49-F238E27FC236}">
                <a16:creationId xmlns:a16="http://schemas.microsoft.com/office/drawing/2014/main" id="{8755163B-AABB-46FF-8A82-43D9B84F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7" name="endpoint-873">
            <a:extLst xmlns:a="http://schemas.openxmlformats.org/drawingml/2006/main">
              <a:ext uri="{FF2B5EF4-FFF2-40B4-BE49-F238E27FC236}">
                <a16:creationId xmlns:a16="http://schemas.microsoft.com/office/drawing/2014/main" id="{E4E99590-D84E-46DF-8A6D-F9DEB6CA6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8" name="endpoint-874">
            <a:extLst xmlns:a="http://schemas.openxmlformats.org/drawingml/2006/main">
              <a:ext uri="{FF2B5EF4-FFF2-40B4-BE49-F238E27FC236}">
                <a16:creationId xmlns:a16="http://schemas.microsoft.com/office/drawing/2014/main" id="{59C53AF5-5B45-4B92-997E-0F398A7F7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9" name="endpoint-875">
            <a:extLst xmlns:a="http://schemas.openxmlformats.org/drawingml/2006/main">
              <a:ext uri="{FF2B5EF4-FFF2-40B4-BE49-F238E27FC236}">
                <a16:creationId xmlns:a16="http://schemas.microsoft.com/office/drawing/2014/main" id="{9EBBAF12-5FA8-4F24-8C81-CD8F7578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0" name="endpoint-876">
            <a:extLst xmlns:a="http://schemas.openxmlformats.org/drawingml/2006/main">
              <a:ext uri="{FF2B5EF4-FFF2-40B4-BE49-F238E27FC236}">
                <a16:creationId xmlns:a16="http://schemas.microsoft.com/office/drawing/2014/main" id="{B21FC280-ACAE-469A-8FEE-EF6F4850F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1" name="endpoint-877">
            <a:extLst xmlns:a="http://schemas.openxmlformats.org/drawingml/2006/main">
              <a:ext uri="{FF2B5EF4-FFF2-40B4-BE49-F238E27FC236}">
                <a16:creationId xmlns:a16="http://schemas.microsoft.com/office/drawing/2014/main" id="{F1D59D3D-8B32-4847-917D-434ABC7D9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2" name="endpoint-878">
            <a:extLst xmlns:a="http://schemas.openxmlformats.org/drawingml/2006/main">
              <a:ext uri="{FF2B5EF4-FFF2-40B4-BE49-F238E27FC236}">
                <a16:creationId xmlns:a16="http://schemas.microsoft.com/office/drawing/2014/main" id="{1059FEA2-D812-4F16-9D31-66B569A8D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3" name="endpoint-879">
            <a:extLst xmlns:a="http://schemas.openxmlformats.org/drawingml/2006/main">
              <a:ext uri="{FF2B5EF4-FFF2-40B4-BE49-F238E27FC236}">
                <a16:creationId xmlns:a16="http://schemas.microsoft.com/office/drawing/2014/main" id="{625F65AB-42F8-4DDC-B7D0-0F53D027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4" name="endpoint-880">
            <a:extLst xmlns:a="http://schemas.openxmlformats.org/drawingml/2006/main">
              <a:ext uri="{FF2B5EF4-FFF2-40B4-BE49-F238E27FC236}">
                <a16:creationId xmlns:a16="http://schemas.microsoft.com/office/drawing/2014/main" id="{CEB7AF5A-3DAD-490B-96CA-FF3C2A9B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5" name="endpoint-881">
            <a:extLst xmlns:a="http://schemas.openxmlformats.org/drawingml/2006/main">
              <a:ext uri="{FF2B5EF4-FFF2-40B4-BE49-F238E27FC236}">
                <a16:creationId xmlns:a16="http://schemas.microsoft.com/office/drawing/2014/main" id="{82E9B263-BE7D-46CF-AAE4-315C3770E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6" name="endpoint-882">
            <a:extLst xmlns:a="http://schemas.openxmlformats.org/drawingml/2006/main">
              <a:ext uri="{FF2B5EF4-FFF2-40B4-BE49-F238E27FC236}">
                <a16:creationId xmlns:a16="http://schemas.microsoft.com/office/drawing/2014/main" id="{3719A4AA-96AF-442A-9577-4F044B642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7" name="endpoint-883">
            <a:extLst xmlns:a="http://schemas.openxmlformats.org/drawingml/2006/main">
              <a:ext uri="{FF2B5EF4-FFF2-40B4-BE49-F238E27FC236}">
                <a16:creationId xmlns:a16="http://schemas.microsoft.com/office/drawing/2014/main" id="{07E884F3-7EF6-4DBD-BC30-550E724E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8" name="endpoint-884">
            <a:extLst xmlns:a="http://schemas.openxmlformats.org/drawingml/2006/main">
              <a:ext uri="{FF2B5EF4-FFF2-40B4-BE49-F238E27FC236}">
                <a16:creationId xmlns:a16="http://schemas.microsoft.com/office/drawing/2014/main" id="{CD2F8DB9-14A4-48DE-96A9-BC54F1486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9" name="endpoint-885">
            <a:extLst xmlns:a="http://schemas.openxmlformats.org/drawingml/2006/main">
              <a:ext uri="{FF2B5EF4-FFF2-40B4-BE49-F238E27FC236}">
                <a16:creationId xmlns:a16="http://schemas.microsoft.com/office/drawing/2014/main" id="{C37545A0-D5C0-4387-B51C-D106AE532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0" name="endpoint-886">
            <a:extLst xmlns:a="http://schemas.openxmlformats.org/drawingml/2006/main">
              <a:ext uri="{FF2B5EF4-FFF2-40B4-BE49-F238E27FC236}">
                <a16:creationId xmlns:a16="http://schemas.microsoft.com/office/drawing/2014/main" id="{88BA3FB0-4A1B-4AC3-9A3B-C3E5CCA1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1" name="endpoint-887">
            <a:extLst xmlns:a="http://schemas.openxmlformats.org/drawingml/2006/main">
              <a:ext uri="{FF2B5EF4-FFF2-40B4-BE49-F238E27FC236}">
                <a16:creationId xmlns:a16="http://schemas.microsoft.com/office/drawing/2014/main" id="{001B2783-84C7-49DA-AB1A-49C7C207C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2" name="endpoint-888">
            <a:extLst xmlns:a="http://schemas.openxmlformats.org/drawingml/2006/main">
              <a:ext uri="{FF2B5EF4-FFF2-40B4-BE49-F238E27FC236}">
                <a16:creationId xmlns:a16="http://schemas.microsoft.com/office/drawing/2014/main" id="{27067836-CBFE-48E3-A727-31748D343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3" name="endpoint-889">
            <a:extLst xmlns:a="http://schemas.openxmlformats.org/drawingml/2006/main">
              <a:ext uri="{FF2B5EF4-FFF2-40B4-BE49-F238E27FC236}">
                <a16:creationId xmlns:a16="http://schemas.microsoft.com/office/drawing/2014/main" id="{AC5554F9-4E53-49B9-ADB8-1DD06158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4" name="endpoint-890">
            <a:extLst xmlns:a="http://schemas.openxmlformats.org/drawingml/2006/main">
              <a:ext uri="{FF2B5EF4-FFF2-40B4-BE49-F238E27FC236}">
                <a16:creationId xmlns:a16="http://schemas.microsoft.com/office/drawing/2014/main" id="{B52C27B7-9029-4BAD-A6F7-55423D7A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5" name="endpoint-891">
            <a:extLst xmlns:a="http://schemas.openxmlformats.org/drawingml/2006/main">
              <a:ext uri="{FF2B5EF4-FFF2-40B4-BE49-F238E27FC236}">
                <a16:creationId xmlns:a16="http://schemas.microsoft.com/office/drawing/2014/main" id="{B8BF4D9C-84DC-4CB0-9B03-289B964C1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6" name="endpoint-892">
            <a:extLst xmlns:a="http://schemas.openxmlformats.org/drawingml/2006/main">
              <a:ext uri="{FF2B5EF4-FFF2-40B4-BE49-F238E27FC236}">
                <a16:creationId xmlns:a16="http://schemas.microsoft.com/office/drawing/2014/main" id="{549B8D22-E5B7-4491-B39E-903A6951D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7" name="endpoint-893">
            <a:extLst xmlns:a="http://schemas.openxmlformats.org/drawingml/2006/main">
              <a:ext uri="{FF2B5EF4-FFF2-40B4-BE49-F238E27FC236}">
                <a16:creationId xmlns:a16="http://schemas.microsoft.com/office/drawing/2014/main" id="{CCD52044-2008-4046-839E-7FD89676E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8" name="endpoint-894">
            <a:extLst xmlns:a="http://schemas.openxmlformats.org/drawingml/2006/main">
              <a:ext uri="{FF2B5EF4-FFF2-40B4-BE49-F238E27FC236}">
                <a16:creationId xmlns:a16="http://schemas.microsoft.com/office/drawing/2014/main" id="{9EA30CB7-D53B-45C5-8442-FA6B194AF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9" name="endpoint-895">
            <a:extLst xmlns:a="http://schemas.openxmlformats.org/drawingml/2006/main">
              <a:ext uri="{FF2B5EF4-FFF2-40B4-BE49-F238E27FC236}">
                <a16:creationId xmlns:a16="http://schemas.microsoft.com/office/drawing/2014/main" id="{17B5A49A-2371-4ED0-A824-B5BFA6755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0" name="endpoint-896">
            <a:extLst xmlns:a="http://schemas.openxmlformats.org/drawingml/2006/main">
              <a:ext uri="{FF2B5EF4-FFF2-40B4-BE49-F238E27FC236}">
                <a16:creationId xmlns:a16="http://schemas.microsoft.com/office/drawing/2014/main" id="{F3D0F250-A8EE-4DE0-8932-FD3DB0853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1" name="endpoint-897">
            <a:extLst xmlns:a="http://schemas.openxmlformats.org/drawingml/2006/main">
              <a:ext uri="{FF2B5EF4-FFF2-40B4-BE49-F238E27FC236}">
                <a16:creationId xmlns:a16="http://schemas.microsoft.com/office/drawing/2014/main" id="{1A497D9B-1A06-4670-9685-53F0E695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2" name="endpoint-898">
            <a:extLst xmlns:a="http://schemas.openxmlformats.org/drawingml/2006/main">
              <a:ext uri="{FF2B5EF4-FFF2-40B4-BE49-F238E27FC236}">
                <a16:creationId xmlns:a16="http://schemas.microsoft.com/office/drawing/2014/main" id="{5CB76C61-85EC-4C92-9732-921B34075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3" name="endpoint-899">
            <a:extLst xmlns:a="http://schemas.openxmlformats.org/drawingml/2006/main">
              <a:ext uri="{FF2B5EF4-FFF2-40B4-BE49-F238E27FC236}">
                <a16:creationId xmlns:a16="http://schemas.microsoft.com/office/drawing/2014/main" id="{74A9C838-119F-4519-907D-AC3B633A2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4" name="endpoint-900">
            <a:extLst xmlns:a="http://schemas.openxmlformats.org/drawingml/2006/main">
              <a:ext uri="{FF2B5EF4-FFF2-40B4-BE49-F238E27FC236}">
                <a16:creationId xmlns:a16="http://schemas.microsoft.com/office/drawing/2014/main" id="{E28E25DE-55A8-4113-8FC7-A39D393F2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5" name="endpoint-901">
            <a:extLst xmlns:a="http://schemas.openxmlformats.org/drawingml/2006/main">
              <a:ext uri="{FF2B5EF4-FFF2-40B4-BE49-F238E27FC236}">
                <a16:creationId xmlns:a16="http://schemas.microsoft.com/office/drawing/2014/main" id="{372E10C9-DC19-4F96-86BE-A680B4C44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6" name="endpoint-902">
            <a:extLst xmlns:a="http://schemas.openxmlformats.org/drawingml/2006/main">
              <a:ext uri="{FF2B5EF4-FFF2-40B4-BE49-F238E27FC236}">
                <a16:creationId xmlns:a16="http://schemas.microsoft.com/office/drawing/2014/main" id="{EF9CF0BE-9E43-4E00-ABAF-89F318EC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7" name="endpoint-903">
            <a:extLst xmlns:a="http://schemas.openxmlformats.org/drawingml/2006/main">
              <a:ext uri="{FF2B5EF4-FFF2-40B4-BE49-F238E27FC236}">
                <a16:creationId xmlns:a16="http://schemas.microsoft.com/office/drawing/2014/main" id="{570269BE-48BD-49A5-9A87-6594E8F12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8" name="endpoint-904">
            <a:extLst xmlns:a="http://schemas.openxmlformats.org/drawingml/2006/main">
              <a:ext uri="{FF2B5EF4-FFF2-40B4-BE49-F238E27FC236}">
                <a16:creationId xmlns:a16="http://schemas.microsoft.com/office/drawing/2014/main" id="{21D6D80D-514F-4779-B14F-A61DB2B7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9" name="endpoint-905">
            <a:extLst xmlns:a="http://schemas.openxmlformats.org/drawingml/2006/main">
              <a:ext uri="{FF2B5EF4-FFF2-40B4-BE49-F238E27FC236}">
                <a16:creationId xmlns:a16="http://schemas.microsoft.com/office/drawing/2014/main" id="{FA6CB6F1-CBAE-43C7-A5BB-245405E95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0" name="endpoint-906">
            <a:extLst xmlns:a="http://schemas.openxmlformats.org/drawingml/2006/main">
              <a:ext uri="{FF2B5EF4-FFF2-40B4-BE49-F238E27FC236}">
                <a16:creationId xmlns:a16="http://schemas.microsoft.com/office/drawing/2014/main" id="{0DBFBAE0-3AC9-4FB8-A1FA-56F3EDD78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1" name="endpoint-907">
            <a:extLst xmlns:a="http://schemas.openxmlformats.org/drawingml/2006/main">
              <a:ext uri="{FF2B5EF4-FFF2-40B4-BE49-F238E27FC236}">
                <a16:creationId xmlns:a16="http://schemas.microsoft.com/office/drawing/2014/main" id="{F878A8CB-5650-4FBD-AB65-CD502963A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2" name="endpoint-908">
            <a:extLst xmlns:a="http://schemas.openxmlformats.org/drawingml/2006/main">
              <a:ext uri="{FF2B5EF4-FFF2-40B4-BE49-F238E27FC236}">
                <a16:creationId xmlns:a16="http://schemas.microsoft.com/office/drawing/2014/main" id="{4BB1D19A-D3EB-4D4D-AD19-4FCBD82A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3" name="endpoint-909">
            <a:extLst xmlns:a="http://schemas.openxmlformats.org/drawingml/2006/main">
              <a:ext uri="{FF2B5EF4-FFF2-40B4-BE49-F238E27FC236}">
                <a16:creationId xmlns:a16="http://schemas.microsoft.com/office/drawing/2014/main" id="{0F5F0814-94BE-4E62-A2B1-D127E49B3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4" name="endpoint-910">
            <a:extLst xmlns:a="http://schemas.openxmlformats.org/drawingml/2006/main">
              <a:ext uri="{FF2B5EF4-FFF2-40B4-BE49-F238E27FC236}">
                <a16:creationId xmlns:a16="http://schemas.microsoft.com/office/drawing/2014/main" id="{BC081D0B-B688-4C23-A0D4-2195F0A1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5" name="endpoint-911">
            <a:extLst xmlns:a="http://schemas.openxmlformats.org/drawingml/2006/main">
              <a:ext uri="{FF2B5EF4-FFF2-40B4-BE49-F238E27FC236}">
                <a16:creationId xmlns:a16="http://schemas.microsoft.com/office/drawing/2014/main" id="{05F6E5A5-EF71-42C1-ADBD-95AA9611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6" name="endpoint-912">
            <a:extLst xmlns:a="http://schemas.openxmlformats.org/drawingml/2006/main">
              <a:ext uri="{FF2B5EF4-FFF2-40B4-BE49-F238E27FC236}">
                <a16:creationId xmlns:a16="http://schemas.microsoft.com/office/drawing/2014/main" id="{8D69EA51-1E52-4FD7-A681-83B43831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7" name="endpoint-913">
            <a:extLst xmlns:a="http://schemas.openxmlformats.org/drawingml/2006/main">
              <a:ext uri="{FF2B5EF4-FFF2-40B4-BE49-F238E27FC236}">
                <a16:creationId xmlns:a16="http://schemas.microsoft.com/office/drawing/2014/main" id="{F6C8C34E-62A3-4C31-8FF8-2402AB0F9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8" name="endpoint-914">
            <a:extLst xmlns:a="http://schemas.openxmlformats.org/drawingml/2006/main">
              <a:ext uri="{FF2B5EF4-FFF2-40B4-BE49-F238E27FC236}">
                <a16:creationId xmlns:a16="http://schemas.microsoft.com/office/drawing/2014/main" id="{0A599B78-8A42-4AC8-8E20-6F502458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9" name="endpoint-915">
            <a:extLst xmlns:a="http://schemas.openxmlformats.org/drawingml/2006/main">
              <a:ext uri="{FF2B5EF4-FFF2-40B4-BE49-F238E27FC236}">
                <a16:creationId xmlns:a16="http://schemas.microsoft.com/office/drawing/2014/main" id="{5520BE60-BA55-4417-94F5-7EDB4D38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0" name="endpoint-916">
            <a:extLst xmlns:a="http://schemas.openxmlformats.org/drawingml/2006/main">
              <a:ext uri="{FF2B5EF4-FFF2-40B4-BE49-F238E27FC236}">
                <a16:creationId xmlns:a16="http://schemas.microsoft.com/office/drawing/2014/main" id="{EC28AB20-48FB-4368-876C-E01F95B6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1" name="endpoint-917">
            <a:extLst xmlns:a="http://schemas.openxmlformats.org/drawingml/2006/main">
              <a:ext uri="{FF2B5EF4-FFF2-40B4-BE49-F238E27FC236}">
                <a16:creationId xmlns:a16="http://schemas.microsoft.com/office/drawing/2014/main" id="{67C3F664-147A-4856-9820-F15BAC9B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2" name="endpoint-918">
            <a:extLst xmlns:a="http://schemas.openxmlformats.org/drawingml/2006/main">
              <a:ext uri="{FF2B5EF4-FFF2-40B4-BE49-F238E27FC236}">
                <a16:creationId xmlns:a16="http://schemas.microsoft.com/office/drawing/2014/main" id="{924E220E-5584-4F6B-8155-BD51412A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3" name="endpoint-919">
            <a:extLst xmlns:a="http://schemas.openxmlformats.org/drawingml/2006/main">
              <a:ext uri="{FF2B5EF4-FFF2-40B4-BE49-F238E27FC236}">
                <a16:creationId xmlns:a16="http://schemas.microsoft.com/office/drawing/2014/main" id="{5144AD71-58E2-4D08-8F60-B348952A3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4" name="endpoint-920">
            <a:extLst xmlns:a="http://schemas.openxmlformats.org/drawingml/2006/main">
              <a:ext uri="{FF2B5EF4-FFF2-40B4-BE49-F238E27FC236}">
                <a16:creationId xmlns:a16="http://schemas.microsoft.com/office/drawing/2014/main" id="{BF8832D6-CFA2-4577-A3B5-49C1B2A60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5" name="endpoint-921">
            <a:extLst xmlns:a="http://schemas.openxmlformats.org/drawingml/2006/main">
              <a:ext uri="{FF2B5EF4-FFF2-40B4-BE49-F238E27FC236}">
                <a16:creationId xmlns:a16="http://schemas.microsoft.com/office/drawing/2014/main" id="{F8F5139D-1332-4075-8028-61098A32E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6" name="endpoint-922">
            <a:extLst xmlns:a="http://schemas.openxmlformats.org/drawingml/2006/main">
              <a:ext uri="{FF2B5EF4-FFF2-40B4-BE49-F238E27FC236}">
                <a16:creationId xmlns:a16="http://schemas.microsoft.com/office/drawing/2014/main" id="{BA0E3F5D-B7C1-4E23-AB8A-A6401FE66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7" name="endpoint-923">
            <a:extLst xmlns:a="http://schemas.openxmlformats.org/drawingml/2006/main">
              <a:ext uri="{FF2B5EF4-FFF2-40B4-BE49-F238E27FC236}">
                <a16:creationId xmlns:a16="http://schemas.microsoft.com/office/drawing/2014/main" id="{093F1753-3281-4010-84A0-82DABD8BE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8" name="endpoint-924">
            <a:extLst xmlns:a="http://schemas.openxmlformats.org/drawingml/2006/main">
              <a:ext uri="{FF2B5EF4-FFF2-40B4-BE49-F238E27FC236}">
                <a16:creationId xmlns:a16="http://schemas.microsoft.com/office/drawing/2014/main" id="{ABA66A19-B3BE-4CED-93A2-099A7BEFC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9" name="endpoint-925">
            <a:extLst xmlns:a="http://schemas.openxmlformats.org/drawingml/2006/main">
              <a:ext uri="{FF2B5EF4-FFF2-40B4-BE49-F238E27FC236}">
                <a16:creationId xmlns:a16="http://schemas.microsoft.com/office/drawing/2014/main" id="{25038FAD-FC87-49CF-AB76-6A1974EA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0" name="endpoint-926">
            <a:extLst xmlns:a="http://schemas.openxmlformats.org/drawingml/2006/main">
              <a:ext uri="{FF2B5EF4-FFF2-40B4-BE49-F238E27FC236}">
                <a16:creationId xmlns:a16="http://schemas.microsoft.com/office/drawing/2014/main" id="{0D5EDF3D-F2BF-4628-8DA3-E141ACB34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1" name="endpoint-927">
            <a:extLst xmlns:a="http://schemas.openxmlformats.org/drawingml/2006/main">
              <a:ext uri="{FF2B5EF4-FFF2-40B4-BE49-F238E27FC236}">
                <a16:creationId xmlns:a16="http://schemas.microsoft.com/office/drawing/2014/main" id="{242D019F-5627-4EF6-909E-24F44DE9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2" name="endpoint-928">
            <a:extLst xmlns:a="http://schemas.openxmlformats.org/drawingml/2006/main">
              <a:ext uri="{FF2B5EF4-FFF2-40B4-BE49-F238E27FC236}">
                <a16:creationId xmlns:a16="http://schemas.microsoft.com/office/drawing/2014/main" id="{2532C964-6005-4617-88E4-CA07A8092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3" name="endpoint-929">
            <a:extLst xmlns:a="http://schemas.openxmlformats.org/drawingml/2006/main">
              <a:ext uri="{FF2B5EF4-FFF2-40B4-BE49-F238E27FC236}">
                <a16:creationId xmlns:a16="http://schemas.microsoft.com/office/drawing/2014/main" id="{94B53706-A41C-404F-8CA1-8874FADE6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4" name="endpoint-930">
            <a:extLst xmlns:a="http://schemas.openxmlformats.org/drawingml/2006/main">
              <a:ext uri="{FF2B5EF4-FFF2-40B4-BE49-F238E27FC236}">
                <a16:creationId xmlns:a16="http://schemas.microsoft.com/office/drawing/2014/main" id="{DB923855-7589-4235-B41D-374AD6A78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5" name="endpoint-931">
            <a:extLst xmlns:a="http://schemas.openxmlformats.org/drawingml/2006/main">
              <a:ext uri="{FF2B5EF4-FFF2-40B4-BE49-F238E27FC236}">
                <a16:creationId xmlns:a16="http://schemas.microsoft.com/office/drawing/2014/main" id="{3DB8689A-C42B-43D8-B763-830782103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6" name="endpoint-932">
            <a:extLst xmlns:a="http://schemas.openxmlformats.org/drawingml/2006/main">
              <a:ext uri="{FF2B5EF4-FFF2-40B4-BE49-F238E27FC236}">
                <a16:creationId xmlns:a16="http://schemas.microsoft.com/office/drawing/2014/main" id="{1CBE57CF-64E7-428B-931A-4FD99C19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7" name="endpoint-933">
            <a:extLst xmlns:a="http://schemas.openxmlformats.org/drawingml/2006/main">
              <a:ext uri="{FF2B5EF4-FFF2-40B4-BE49-F238E27FC236}">
                <a16:creationId xmlns:a16="http://schemas.microsoft.com/office/drawing/2014/main" id="{CB214BFA-4AF7-4A80-8263-AD1E7A61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8" name="endpoint-934">
            <a:extLst xmlns:a="http://schemas.openxmlformats.org/drawingml/2006/main">
              <a:ext uri="{FF2B5EF4-FFF2-40B4-BE49-F238E27FC236}">
                <a16:creationId xmlns:a16="http://schemas.microsoft.com/office/drawing/2014/main" id="{AB561D4B-E346-4A3B-967F-67C432ABE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9" name="endpoint-935">
            <a:extLst xmlns:a="http://schemas.openxmlformats.org/drawingml/2006/main">
              <a:ext uri="{FF2B5EF4-FFF2-40B4-BE49-F238E27FC236}">
                <a16:creationId xmlns:a16="http://schemas.microsoft.com/office/drawing/2014/main" id="{A30F84EC-5789-4F0B-861C-8C0A7825D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0" name="endpoint-936">
            <a:extLst xmlns:a="http://schemas.openxmlformats.org/drawingml/2006/main">
              <a:ext uri="{FF2B5EF4-FFF2-40B4-BE49-F238E27FC236}">
                <a16:creationId xmlns:a16="http://schemas.microsoft.com/office/drawing/2014/main" id="{0B663867-182D-449D-A143-4482B6EF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88524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1" name="endpoint-937">
            <a:extLst xmlns:a="http://schemas.openxmlformats.org/drawingml/2006/main">
              <a:ext uri="{FF2B5EF4-FFF2-40B4-BE49-F238E27FC236}">
                <a16:creationId xmlns:a16="http://schemas.microsoft.com/office/drawing/2014/main" id="{F7DDB6C6-BDF9-4D95-98B5-EB02C20F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2" name="endpoint-938">
            <a:extLst xmlns:a="http://schemas.openxmlformats.org/drawingml/2006/main">
              <a:ext uri="{FF2B5EF4-FFF2-40B4-BE49-F238E27FC236}">
                <a16:creationId xmlns:a16="http://schemas.microsoft.com/office/drawing/2014/main" id="{7CED2C8B-3892-4252-BA3A-C10C3115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3" name="endpoint-939">
            <a:extLst xmlns:a="http://schemas.openxmlformats.org/drawingml/2006/main">
              <a:ext uri="{FF2B5EF4-FFF2-40B4-BE49-F238E27FC236}">
                <a16:creationId xmlns:a16="http://schemas.microsoft.com/office/drawing/2014/main" id="{9FE3BD2B-E5FC-4096-BBFB-65F8F4108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4" name="endpoint-940">
            <a:extLst xmlns:a="http://schemas.openxmlformats.org/drawingml/2006/main">
              <a:ext uri="{FF2B5EF4-FFF2-40B4-BE49-F238E27FC236}">
                <a16:creationId xmlns:a16="http://schemas.microsoft.com/office/drawing/2014/main" id="{AB721FC5-951D-4A61-8C16-C73155B5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5" name="endpoint-941">
            <a:extLst xmlns:a="http://schemas.openxmlformats.org/drawingml/2006/main">
              <a:ext uri="{FF2B5EF4-FFF2-40B4-BE49-F238E27FC236}">
                <a16:creationId xmlns:a16="http://schemas.microsoft.com/office/drawing/2014/main" id="{FCFC3E59-197E-4CA4-8370-5A1DE8215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6" name="endpoint-942">
            <a:extLst xmlns:a="http://schemas.openxmlformats.org/drawingml/2006/main">
              <a:ext uri="{FF2B5EF4-FFF2-40B4-BE49-F238E27FC236}">
                <a16:creationId xmlns:a16="http://schemas.microsoft.com/office/drawing/2014/main" id="{3335D37B-ECD8-4763-863B-847346E2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7" name="endpoint-943">
            <a:extLst xmlns:a="http://schemas.openxmlformats.org/drawingml/2006/main">
              <a:ext uri="{FF2B5EF4-FFF2-40B4-BE49-F238E27FC236}">
                <a16:creationId xmlns:a16="http://schemas.microsoft.com/office/drawing/2014/main" id="{00B2CEF8-28F3-4B70-B0ED-1CA3EE23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8" name="endpoint-944">
            <a:extLst xmlns:a="http://schemas.openxmlformats.org/drawingml/2006/main">
              <a:ext uri="{FF2B5EF4-FFF2-40B4-BE49-F238E27FC236}">
                <a16:creationId xmlns:a16="http://schemas.microsoft.com/office/drawing/2014/main" id="{0B3F823C-FD6A-44A6-BAA8-92B14B8D1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9" name="endpoint-945">
            <a:extLst xmlns:a="http://schemas.openxmlformats.org/drawingml/2006/main">
              <a:ext uri="{FF2B5EF4-FFF2-40B4-BE49-F238E27FC236}">
                <a16:creationId xmlns:a16="http://schemas.microsoft.com/office/drawing/2014/main" id="{C057D9F0-05B6-48D4-A206-4ECD6E24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0" name="endpoint-946">
            <a:extLst xmlns:a="http://schemas.openxmlformats.org/drawingml/2006/main">
              <a:ext uri="{FF2B5EF4-FFF2-40B4-BE49-F238E27FC236}">
                <a16:creationId xmlns:a16="http://schemas.microsoft.com/office/drawing/2014/main" id="{153335D6-1CBC-425A-BEEB-7E5482F73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1" name="endpoint-947">
            <a:extLst xmlns:a="http://schemas.openxmlformats.org/drawingml/2006/main">
              <a:ext uri="{FF2B5EF4-FFF2-40B4-BE49-F238E27FC236}">
                <a16:creationId xmlns:a16="http://schemas.microsoft.com/office/drawing/2014/main" id="{1FB3E101-D318-4E9A-9DCD-632A672D2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2" name="endpoint-948">
            <a:extLst xmlns:a="http://schemas.openxmlformats.org/drawingml/2006/main">
              <a:ext uri="{FF2B5EF4-FFF2-40B4-BE49-F238E27FC236}">
                <a16:creationId xmlns:a16="http://schemas.microsoft.com/office/drawing/2014/main" id="{79B9E455-A33A-4BFB-943C-317DFC2CE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3" name="endpoint-949">
            <a:extLst xmlns:a="http://schemas.openxmlformats.org/drawingml/2006/main">
              <a:ext uri="{FF2B5EF4-FFF2-40B4-BE49-F238E27FC236}">
                <a16:creationId xmlns:a16="http://schemas.microsoft.com/office/drawing/2014/main" id="{EC3B6104-6240-49A8-A82E-E647FCB4D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4" name="endpoint-950">
            <a:extLst xmlns:a="http://schemas.openxmlformats.org/drawingml/2006/main">
              <a:ext uri="{FF2B5EF4-FFF2-40B4-BE49-F238E27FC236}">
                <a16:creationId xmlns:a16="http://schemas.microsoft.com/office/drawing/2014/main" id="{611A7466-17B0-47C8-8846-D3A27596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5" name="endpoint-951">
            <a:extLst xmlns:a="http://schemas.openxmlformats.org/drawingml/2006/main">
              <a:ext uri="{FF2B5EF4-FFF2-40B4-BE49-F238E27FC236}">
                <a16:creationId xmlns:a16="http://schemas.microsoft.com/office/drawing/2014/main" id="{5435AC31-571B-48FB-9D36-CCD32AD2A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6" name="endpoint-952">
            <a:extLst xmlns:a="http://schemas.openxmlformats.org/drawingml/2006/main">
              <a:ext uri="{FF2B5EF4-FFF2-40B4-BE49-F238E27FC236}">
                <a16:creationId xmlns:a16="http://schemas.microsoft.com/office/drawing/2014/main" id="{E7BA628F-E8D7-47AA-8F35-05A682388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7" name="endpoint-953">
            <a:extLst xmlns:a="http://schemas.openxmlformats.org/drawingml/2006/main">
              <a:ext uri="{FF2B5EF4-FFF2-40B4-BE49-F238E27FC236}">
                <a16:creationId xmlns:a16="http://schemas.microsoft.com/office/drawing/2014/main" id="{AD8D1C46-4B12-42E0-AAB5-460EB083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8" name="endpoint-954">
            <a:extLst xmlns:a="http://schemas.openxmlformats.org/drawingml/2006/main">
              <a:ext uri="{FF2B5EF4-FFF2-40B4-BE49-F238E27FC236}">
                <a16:creationId xmlns:a16="http://schemas.microsoft.com/office/drawing/2014/main" id="{BBB7F329-7A67-4FF4-8988-603CAFED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9" name="endpoint-955">
            <a:extLst xmlns:a="http://schemas.openxmlformats.org/drawingml/2006/main">
              <a:ext uri="{FF2B5EF4-FFF2-40B4-BE49-F238E27FC236}">
                <a16:creationId xmlns:a16="http://schemas.microsoft.com/office/drawing/2014/main" id="{1F14729C-5F2E-4A07-ACB8-EDB9FD48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0" name="endpoint-956">
            <a:extLst xmlns:a="http://schemas.openxmlformats.org/drawingml/2006/main">
              <a:ext uri="{FF2B5EF4-FFF2-40B4-BE49-F238E27FC236}">
                <a16:creationId xmlns:a16="http://schemas.microsoft.com/office/drawing/2014/main" id="{0C2E8D55-158E-40CE-B5E8-D6C1B6F23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1" name="endpoint-957">
            <a:extLst xmlns:a="http://schemas.openxmlformats.org/drawingml/2006/main">
              <a:ext uri="{FF2B5EF4-FFF2-40B4-BE49-F238E27FC236}">
                <a16:creationId xmlns:a16="http://schemas.microsoft.com/office/drawing/2014/main" id="{7C1FF561-266A-4A0A-AFF7-B9C92A11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2" name="endpoint-958">
            <a:extLst xmlns:a="http://schemas.openxmlformats.org/drawingml/2006/main">
              <a:ext uri="{FF2B5EF4-FFF2-40B4-BE49-F238E27FC236}">
                <a16:creationId xmlns:a16="http://schemas.microsoft.com/office/drawing/2014/main" id="{AECEEF4F-87EF-4FB5-9098-D449C97FF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3" name="endpoint-959">
            <a:extLst xmlns:a="http://schemas.openxmlformats.org/drawingml/2006/main">
              <a:ext uri="{FF2B5EF4-FFF2-40B4-BE49-F238E27FC236}">
                <a16:creationId xmlns:a16="http://schemas.microsoft.com/office/drawing/2014/main" id="{89D34034-1E3E-4ACF-9137-1B4BD342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4" name="endpoint-960">
            <a:extLst xmlns:a="http://schemas.openxmlformats.org/drawingml/2006/main">
              <a:ext uri="{FF2B5EF4-FFF2-40B4-BE49-F238E27FC236}">
                <a16:creationId xmlns:a16="http://schemas.microsoft.com/office/drawing/2014/main" id="{AB7CA187-AEE0-4579-82A9-B50F99DAE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5" name="endpoint-961">
            <a:extLst xmlns:a="http://schemas.openxmlformats.org/drawingml/2006/main">
              <a:ext uri="{FF2B5EF4-FFF2-40B4-BE49-F238E27FC236}">
                <a16:creationId xmlns:a16="http://schemas.microsoft.com/office/drawing/2014/main" id="{AA1E2497-1A65-40C4-B09E-2F7EBBF6E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6" name="endpoint-962">
            <a:extLst xmlns:a="http://schemas.openxmlformats.org/drawingml/2006/main">
              <a:ext uri="{FF2B5EF4-FFF2-40B4-BE49-F238E27FC236}">
                <a16:creationId xmlns:a16="http://schemas.microsoft.com/office/drawing/2014/main" id="{DD2A6BC5-418D-41C2-841F-30B711E60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7" name="endpoint-963">
            <a:extLst xmlns:a="http://schemas.openxmlformats.org/drawingml/2006/main">
              <a:ext uri="{FF2B5EF4-FFF2-40B4-BE49-F238E27FC236}">
                <a16:creationId xmlns:a16="http://schemas.microsoft.com/office/drawing/2014/main" id="{CE541AB2-C24C-4550-AE3B-AF7C3D7CB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8" name="endpoint-964">
            <a:extLst xmlns:a="http://schemas.openxmlformats.org/drawingml/2006/main">
              <a:ext uri="{FF2B5EF4-FFF2-40B4-BE49-F238E27FC236}">
                <a16:creationId xmlns:a16="http://schemas.microsoft.com/office/drawing/2014/main" id="{1BCE7759-F3D1-408B-B36A-3E788F7B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9" name="endpoint-965">
            <a:extLst xmlns:a="http://schemas.openxmlformats.org/drawingml/2006/main">
              <a:ext uri="{FF2B5EF4-FFF2-40B4-BE49-F238E27FC236}">
                <a16:creationId xmlns:a16="http://schemas.microsoft.com/office/drawing/2014/main" id="{2E55FFD2-5076-4864-A033-89943385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0" name="endpoint-966">
            <a:extLst xmlns:a="http://schemas.openxmlformats.org/drawingml/2006/main">
              <a:ext uri="{FF2B5EF4-FFF2-40B4-BE49-F238E27FC236}">
                <a16:creationId xmlns:a16="http://schemas.microsoft.com/office/drawing/2014/main" id="{2E0774B2-0E05-445E-98CA-C1990073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1" name="endpoint-967">
            <a:extLst xmlns:a="http://schemas.openxmlformats.org/drawingml/2006/main">
              <a:ext uri="{FF2B5EF4-FFF2-40B4-BE49-F238E27FC236}">
                <a16:creationId xmlns:a16="http://schemas.microsoft.com/office/drawing/2014/main" id="{BB02685E-06AF-46EF-859A-8A0755F8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2" name="endpoint-968">
            <a:extLst xmlns:a="http://schemas.openxmlformats.org/drawingml/2006/main">
              <a:ext uri="{FF2B5EF4-FFF2-40B4-BE49-F238E27FC236}">
                <a16:creationId xmlns:a16="http://schemas.microsoft.com/office/drawing/2014/main" id="{F5F934EE-5BE6-41F5-803D-5781D392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3" name="endpoint-969">
            <a:extLst xmlns:a="http://schemas.openxmlformats.org/drawingml/2006/main">
              <a:ext uri="{FF2B5EF4-FFF2-40B4-BE49-F238E27FC236}">
                <a16:creationId xmlns:a16="http://schemas.microsoft.com/office/drawing/2014/main" id="{28C7F45F-8F09-42D2-AF55-E21DE400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4" name="endpoint-970">
            <a:extLst xmlns:a="http://schemas.openxmlformats.org/drawingml/2006/main">
              <a:ext uri="{FF2B5EF4-FFF2-40B4-BE49-F238E27FC236}">
                <a16:creationId xmlns:a16="http://schemas.microsoft.com/office/drawing/2014/main" id="{44F6660B-D01C-4CDA-8EB8-B8A6653E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5" name="endpoint-971">
            <a:extLst xmlns:a="http://schemas.openxmlformats.org/drawingml/2006/main">
              <a:ext uri="{FF2B5EF4-FFF2-40B4-BE49-F238E27FC236}">
                <a16:creationId xmlns:a16="http://schemas.microsoft.com/office/drawing/2014/main" id="{01158844-2CA1-42CC-9EF5-A8476281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6" name="endpoint-972">
            <a:extLst xmlns:a="http://schemas.openxmlformats.org/drawingml/2006/main">
              <a:ext uri="{FF2B5EF4-FFF2-40B4-BE49-F238E27FC236}">
                <a16:creationId xmlns:a16="http://schemas.microsoft.com/office/drawing/2014/main" id="{A63E6885-2211-4BAB-847D-74BB59076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7" name="endpoint-973">
            <a:extLst xmlns:a="http://schemas.openxmlformats.org/drawingml/2006/main">
              <a:ext uri="{FF2B5EF4-FFF2-40B4-BE49-F238E27FC236}">
                <a16:creationId xmlns:a16="http://schemas.microsoft.com/office/drawing/2014/main" id="{F884C63A-60A4-4869-AA25-8BD9C349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8" name="endpoint-974">
            <a:extLst xmlns:a="http://schemas.openxmlformats.org/drawingml/2006/main">
              <a:ext uri="{FF2B5EF4-FFF2-40B4-BE49-F238E27FC236}">
                <a16:creationId xmlns:a16="http://schemas.microsoft.com/office/drawing/2014/main" id="{29E95220-ABC5-4E20-9C39-BA6EB060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9" name="endpoint-975">
            <a:extLst xmlns:a="http://schemas.openxmlformats.org/drawingml/2006/main">
              <a:ext uri="{FF2B5EF4-FFF2-40B4-BE49-F238E27FC236}">
                <a16:creationId xmlns:a16="http://schemas.microsoft.com/office/drawing/2014/main" id="{A98708BC-19B7-4F04-9CD5-A68FFD99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0" name="endpoint-976">
            <a:extLst xmlns:a="http://schemas.openxmlformats.org/drawingml/2006/main">
              <a:ext uri="{FF2B5EF4-FFF2-40B4-BE49-F238E27FC236}">
                <a16:creationId xmlns:a16="http://schemas.microsoft.com/office/drawing/2014/main" id="{1D240D37-4CE8-4FBF-B22F-D09FF84C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1" name="endpoint-977">
            <a:extLst xmlns:a="http://schemas.openxmlformats.org/drawingml/2006/main">
              <a:ext uri="{FF2B5EF4-FFF2-40B4-BE49-F238E27FC236}">
                <a16:creationId xmlns:a16="http://schemas.microsoft.com/office/drawing/2014/main" id="{B89F52A0-5D3E-4F09-A1D2-3D0F1DC5E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2" name="endpoint-978">
            <a:extLst xmlns:a="http://schemas.openxmlformats.org/drawingml/2006/main">
              <a:ext uri="{FF2B5EF4-FFF2-40B4-BE49-F238E27FC236}">
                <a16:creationId xmlns:a16="http://schemas.microsoft.com/office/drawing/2014/main" id="{0BC11ECE-287C-4231-B2ED-40E32F2A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3" name="endpoint-979">
            <a:extLst xmlns:a="http://schemas.openxmlformats.org/drawingml/2006/main">
              <a:ext uri="{FF2B5EF4-FFF2-40B4-BE49-F238E27FC236}">
                <a16:creationId xmlns:a16="http://schemas.microsoft.com/office/drawing/2014/main" id="{552313E8-51D1-4126-971F-68AE1C9D8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4" name="endpoint-980">
            <a:extLst xmlns:a="http://schemas.openxmlformats.org/drawingml/2006/main">
              <a:ext uri="{FF2B5EF4-FFF2-40B4-BE49-F238E27FC236}">
                <a16:creationId xmlns:a16="http://schemas.microsoft.com/office/drawing/2014/main" id="{BD8547DA-7026-43BC-BDD5-03FB2420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5" name="endpoint-981">
            <a:extLst xmlns:a="http://schemas.openxmlformats.org/drawingml/2006/main">
              <a:ext uri="{FF2B5EF4-FFF2-40B4-BE49-F238E27FC236}">
                <a16:creationId xmlns:a16="http://schemas.microsoft.com/office/drawing/2014/main" id="{9770E1B6-EB74-46A1-8D08-91CA328F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6" name="endpoint-982">
            <a:extLst xmlns:a="http://schemas.openxmlformats.org/drawingml/2006/main">
              <a:ext uri="{FF2B5EF4-FFF2-40B4-BE49-F238E27FC236}">
                <a16:creationId xmlns:a16="http://schemas.microsoft.com/office/drawing/2014/main" id="{16DF18D5-0ED4-4613-86D0-37D8D82A9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7" name="endpoint-983">
            <a:extLst xmlns:a="http://schemas.openxmlformats.org/drawingml/2006/main">
              <a:ext uri="{FF2B5EF4-FFF2-40B4-BE49-F238E27FC236}">
                <a16:creationId xmlns:a16="http://schemas.microsoft.com/office/drawing/2014/main" id="{719FE0DD-9D8F-4A54-8419-B9BF992F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8" name="endpoint-984">
            <a:extLst xmlns:a="http://schemas.openxmlformats.org/drawingml/2006/main">
              <a:ext uri="{FF2B5EF4-FFF2-40B4-BE49-F238E27FC236}">
                <a16:creationId xmlns:a16="http://schemas.microsoft.com/office/drawing/2014/main" id="{2BCB7DF8-688A-4038-B35F-49032474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9" name="endpoint-985">
            <a:extLst xmlns:a="http://schemas.openxmlformats.org/drawingml/2006/main">
              <a:ext uri="{FF2B5EF4-FFF2-40B4-BE49-F238E27FC236}">
                <a16:creationId xmlns:a16="http://schemas.microsoft.com/office/drawing/2014/main" id="{0BEA2FFF-4CED-42A1-A50C-294F946AD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0" name="endpoint-986">
            <a:extLst xmlns:a="http://schemas.openxmlformats.org/drawingml/2006/main">
              <a:ext uri="{FF2B5EF4-FFF2-40B4-BE49-F238E27FC236}">
                <a16:creationId xmlns:a16="http://schemas.microsoft.com/office/drawing/2014/main" id="{EF55200B-E51B-41BE-A0F5-0ECD5DFA7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1" name="endpoint-987">
            <a:extLst xmlns:a="http://schemas.openxmlformats.org/drawingml/2006/main">
              <a:ext uri="{FF2B5EF4-FFF2-40B4-BE49-F238E27FC236}">
                <a16:creationId xmlns:a16="http://schemas.microsoft.com/office/drawing/2014/main" id="{DD154F8F-82AB-476B-90E0-FA7DC62D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2" name="endpoint-988">
            <a:extLst xmlns:a="http://schemas.openxmlformats.org/drawingml/2006/main">
              <a:ext uri="{FF2B5EF4-FFF2-40B4-BE49-F238E27FC236}">
                <a16:creationId xmlns:a16="http://schemas.microsoft.com/office/drawing/2014/main" id="{F69C23CB-189C-4462-A3EC-9C4C86826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3" name="endpoint-989">
            <a:extLst xmlns:a="http://schemas.openxmlformats.org/drawingml/2006/main">
              <a:ext uri="{FF2B5EF4-FFF2-40B4-BE49-F238E27FC236}">
                <a16:creationId xmlns:a16="http://schemas.microsoft.com/office/drawing/2014/main" id="{25D09793-FA69-4D87-8DA0-4606304FC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4" name="endpoint-990">
            <a:extLst xmlns:a="http://schemas.openxmlformats.org/drawingml/2006/main">
              <a:ext uri="{FF2B5EF4-FFF2-40B4-BE49-F238E27FC236}">
                <a16:creationId xmlns:a16="http://schemas.microsoft.com/office/drawing/2014/main" id="{2DD3E6B6-89F3-45E1-9D90-411E82CA8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5" name="endpoint-991">
            <a:extLst xmlns:a="http://schemas.openxmlformats.org/drawingml/2006/main">
              <a:ext uri="{FF2B5EF4-FFF2-40B4-BE49-F238E27FC236}">
                <a16:creationId xmlns:a16="http://schemas.microsoft.com/office/drawing/2014/main" id="{F89F6098-7FE9-4979-BF4D-6492235BE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6" name="endpoint-992">
            <a:extLst xmlns:a="http://schemas.openxmlformats.org/drawingml/2006/main">
              <a:ext uri="{FF2B5EF4-FFF2-40B4-BE49-F238E27FC236}">
                <a16:creationId xmlns:a16="http://schemas.microsoft.com/office/drawing/2014/main" id="{DF213748-A5AD-4540-8F83-5CA278C1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7" name="endpoint-993">
            <a:extLst xmlns:a="http://schemas.openxmlformats.org/drawingml/2006/main">
              <a:ext uri="{FF2B5EF4-FFF2-40B4-BE49-F238E27FC236}">
                <a16:creationId xmlns:a16="http://schemas.microsoft.com/office/drawing/2014/main" id="{C5D87187-92CF-4B88-8A3D-A03FDCBF5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8" name="endpoint-994">
            <a:extLst xmlns:a="http://schemas.openxmlformats.org/drawingml/2006/main">
              <a:ext uri="{FF2B5EF4-FFF2-40B4-BE49-F238E27FC236}">
                <a16:creationId xmlns:a16="http://schemas.microsoft.com/office/drawing/2014/main" id="{6AFA9DB8-8B39-4D0B-A631-1091E9DE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9" name="endpoint-995">
            <a:extLst xmlns:a="http://schemas.openxmlformats.org/drawingml/2006/main">
              <a:ext uri="{FF2B5EF4-FFF2-40B4-BE49-F238E27FC236}">
                <a16:creationId xmlns:a16="http://schemas.microsoft.com/office/drawing/2014/main" id="{EAD92E75-8CDC-4D72-8078-48C8C2D3C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0" name="endpoint-996">
            <a:extLst xmlns:a="http://schemas.openxmlformats.org/drawingml/2006/main">
              <a:ext uri="{FF2B5EF4-FFF2-40B4-BE49-F238E27FC236}">
                <a16:creationId xmlns:a16="http://schemas.microsoft.com/office/drawing/2014/main" id="{379140FF-F676-4D06-A1EC-8AEF3391A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1" name="endpoint-997">
            <a:extLst xmlns:a="http://schemas.openxmlformats.org/drawingml/2006/main">
              <a:ext uri="{FF2B5EF4-FFF2-40B4-BE49-F238E27FC236}">
                <a16:creationId xmlns:a16="http://schemas.microsoft.com/office/drawing/2014/main" id="{165674C8-0C29-4681-B07F-44AD8B085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2" name="endpoint-998">
            <a:extLst xmlns:a="http://schemas.openxmlformats.org/drawingml/2006/main">
              <a:ext uri="{FF2B5EF4-FFF2-40B4-BE49-F238E27FC236}">
                <a16:creationId xmlns:a16="http://schemas.microsoft.com/office/drawing/2014/main" id="{83C3DE81-5AB9-4A59-BB22-9523CF61A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3" name="endpoint-999">
            <a:extLst xmlns:a="http://schemas.openxmlformats.org/drawingml/2006/main">
              <a:ext uri="{FF2B5EF4-FFF2-40B4-BE49-F238E27FC236}">
                <a16:creationId xmlns:a16="http://schemas.microsoft.com/office/drawing/2014/main" id="{48681684-D55B-494E-A173-A4824703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4" name="endpoint-1000">
            <a:extLst xmlns:a="http://schemas.openxmlformats.org/drawingml/2006/main">
              <a:ext uri="{FF2B5EF4-FFF2-40B4-BE49-F238E27FC236}">
                <a16:creationId xmlns:a16="http://schemas.microsoft.com/office/drawing/2014/main" id="{BF6D4159-3C11-410A-BCD2-D8FEE5538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5" name="endpoint-1001">
            <a:extLst xmlns:a="http://schemas.openxmlformats.org/drawingml/2006/main">
              <a:ext uri="{FF2B5EF4-FFF2-40B4-BE49-F238E27FC236}">
                <a16:creationId xmlns:a16="http://schemas.microsoft.com/office/drawing/2014/main" id="{C02AC08C-1E1C-4BC3-97EF-F82C67667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6" name="endpoint-1002">
            <a:extLst xmlns:a="http://schemas.openxmlformats.org/drawingml/2006/main">
              <a:ext uri="{FF2B5EF4-FFF2-40B4-BE49-F238E27FC236}">
                <a16:creationId xmlns:a16="http://schemas.microsoft.com/office/drawing/2014/main" id="{93BC2E11-47A4-4038-9631-7F70CA900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7" name="endpoint-1003">
            <a:extLst xmlns:a="http://schemas.openxmlformats.org/drawingml/2006/main">
              <a:ext uri="{FF2B5EF4-FFF2-40B4-BE49-F238E27FC236}">
                <a16:creationId xmlns:a16="http://schemas.microsoft.com/office/drawing/2014/main" id="{5F233CB0-D05F-46F5-8CED-969F7E025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8" name="endpoint-1004">
            <a:extLst xmlns:a="http://schemas.openxmlformats.org/drawingml/2006/main">
              <a:ext uri="{FF2B5EF4-FFF2-40B4-BE49-F238E27FC236}">
                <a16:creationId xmlns:a16="http://schemas.microsoft.com/office/drawing/2014/main" id="{EC358032-A952-4B85-8841-56361BE4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9" name="endpoint-1005">
            <a:extLst xmlns:a="http://schemas.openxmlformats.org/drawingml/2006/main">
              <a:ext uri="{FF2B5EF4-FFF2-40B4-BE49-F238E27FC236}">
                <a16:creationId xmlns:a16="http://schemas.microsoft.com/office/drawing/2014/main" id="{123DEFA5-9875-4748-B7A4-721AE731A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0" name="endpoint-1006">
            <a:extLst xmlns:a="http://schemas.openxmlformats.org/drawingml/2006/main">
              <a:ext uri="{FF2B5EF4-FFF2-40B4-BE49-F238E27FC236}">
                <a16:creationId xmlns:a16="http://schemas.microsoft.com/office/drawing/2014/main" id="{D4F87A67-1C56-4398-9A8A-45A989F4C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1" name="endpoint-1007">
            <a:extLst xmlns:a="http://schemas.openxmlformats.org/drawingml/2006/main">
              <a:ext uri="{FF2B5EF4-FFF2-40B4-BE49-F238E27FC236}">
                <a16:creationId xmlns:a16="http://schemas.microsoft.com/office/drawing/2014/main" id="{F9FD63B0-829B-4C89-AC72-B7ABC8CA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2" name="endpoint-1008">
            <a:extLst xmlns:a="http://schemas.openxmlformats.org/drawingml/2006/main">
              <a:ext uri="{FF2B5EF4-FFF2-40B4-BE49-F238E27FC236}">
                <a16:creationId xmlns:a16="http://schemas.microsoft.com/office/drawing/2014/main" id="{2CC6899D-588C-431A-884D-B642CC3B0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3" name="endpoint-1009">
            <a:extLst xmlns:a="http://schemas.openxmlformats.org/drawingml/2006/main">
              <a:ext uri="{FF2B5EF4-FFF2-40B4-BE49-F238E27FC236}">
                <a16:creationId xmlns:a16="http://schemas.microsoft.com/office/drawing/2014/main" id="{85659802-54E3-4384-8B1A-E6222465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4" name="endpoint-1010">
            <a:extLst xmlns:a="http://schemas.openxmlformats.org/drawingml/2006/main">
              <a:ext uri="{FF2B5EF4-FFF2-40B4-BE49-F238E27FC236}">
                <a16:creationId xmlns:a16="http://schemas.microsoft.com/office/drawing/2014/main" id="{C92CAE1B-C4B2-48E8-B374-185BA936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5" name="endpoint-1011">
            <a:extLst xmlns:a="http://schemas.openxmlformats.org/drawingml/2006/main">
              <a:ext uri="{FF2B5EF4-FFF2-40B4-BE49-F238E27FC236}">
                <a16:creationId xmlns:a16="http://schemas.microsoft.com/office/drawing/2014/main" id="{80864E1A-A2B0-4CD7-8E64-E94487C00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6" name="endpoint-1012">
            <a:extLst xmlns:a="http://schemas.openxmlformats.org/drawingml/2006/main">
              <a:ext uri="{FF2B5EF4-FFF2-40B4-BE49-F238E27FC236}">
                <a16:creationId xmlns:a16="http://schemas.microsoft.com/office/drawing/2014/main" id="{D80426C4-19F9-4A11-8B4B-89FD7A04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7" name="endpoint-1013">
            <a:extLst xmlns:a="http://schemas.openxmlformats.org/drawingml/2006/main">
              <a:ext uri="{FF2B5EF4-FFF2-40B4-BE49-F238E27FC236}">
                <a16:creationId xmlns:a16="http://schemas.microsoft.com/office/drawing/2014/main" id="{1DEA2085-56B7-4EB4-83A7-A0355DBC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8" name="endpoint-1014">
            <a:extLst xmlns:a="http://schemas.openxmlformats.org/drawingml/2006/main">
              <a:ext uri="{FF2B5EF4-FFF2-40B4-BE49-F238E27FC236}">
                <a16:creationId xmlns:a16="http://schemas.microsoft.com/office/drawing/2014/main" id="{21A39CBC-DF5E-459E-86A2-D239CC88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396049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9" name="endpoint-1015">
            <a:extLst xmlns:a="http://schemas.openxmlformats.org/drawingml/2006/main">
              <a:ext uri="{FF2B5EF4-FFF2-40B4-BE49-F238E27FC236}">
                <a16:creationId xmlns:a16="http://schemas.microsoft.com/office/drawing/2014/main" id="{AA0A300E-3AEF-4487-B383-D988704B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0" name="endpoint-1016">
            <a:extLst xmlns:a="http://schemas.openxmlformats.org/drawingml/2006/main">
              <a:ext uri="{FF2B5EF4-FFF2-40B4-BE49-F238E27FC236}">
                <a16:creationId xmlns:a16="http://schemas.microsoft.com/office/drawing/2014/main" id="{C056AAAA-384F-44E1-A273-38F116A5A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1" name="endpoint-1017">
            <a:extLst xmlns:a="http://schemas.openxmlformats.org/drawingml/2006/main">
              <a:ext uri="{FF2B5EF4-FFF2-40B4-BE49-F238E27FC236}">
                <a16:creationId xmlns:a16="http://schemas.microsoft.com/office/drawing/2014/main" id="{5CD34BDB-BC05-40A6-B8A0-F6EC5B3F1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2" name="endpoint-1018">
            <a:extLst xmlns:a="http://schemas.openxmlformats.org/drawingml/2006/main">
              <a:ext uri="{FF2B5EF4-FFF2-40B4-BE49-F238E27FC236}">
                <a16:creationId xmlns:a16="http://schemas.microsoft.com/office/drawing/2014/main" id="{D4E05FCE-6C9E-487C-A72A-2CD140E61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3" name="endpoint-1019">
            <a:extLst xmlns:a="http://schemas.openxmlformats.org/drawingml/2006/main">
              <a:ext uri="{FF2B5EF4-FFF2-40B4-BE49-F238E27FC236}">
                <a16:creationId xmlns:a16="http://schemas.microsoft.com/office/drawing/2014/main" id="{6B9C80BD-DD18-493C-BDF8-DE6341547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4" name="endpoint-1020">
            <a:extLst xmlns:a="http://schemas.openxmlformats.org/drawingml/2006/main">
              <a:ext uri="{FF2B5EF4-FFF2-40B4-BE49-F238E27FC236}">
                <a16:creationId xmlns:a16="http://schemas.microsoft.com/office/drawing/2014/main" id="{B4072F7B-83D7-49B8-AF62-8261BF4E0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5" name="endpoint-1021">
            <a:extLst xmlns:a="http://schemas.openxmlformats.org/drawingml/2006/main">
              <a:ext uri="{FF2B5EF4-FFF2-40B4-BE49-F238E27FC236}">
                <a16:creationId xmlns:a16="http://schemas.microsoft.com/office/drawing/2014/main" id="{147885DF-51B6-4D22-9266-63453A51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6" name="endpoint-1022">
            <a:extLst xmlns:a="http://schemas.openxmlformats.org/drawingml/2006/main">
              <a:ext uri="{FF2B5EF4-FFF2-40B4-BE49-F238E27FC236}">
                <a16:creationId xmlns:a16="http://schemas.microsoft.com/office/drawing/2014/main" id="{94D652E8-693C-490B-91B6-19F5FB283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7" name="endpoint-1023">
            <a:extLst xmlns:a="http://schemas.openxmlformats.org/drawingml/2006/main">
              <a:ext uri="{FF2B5EF4-FFF2-40B4-BE49-F238E27FC236}">
                <a16:creationId xmlns:a16="http://schemas.microsoft.com/office/drawing/2014/main" id="{D382CF74-2C58-406E-99C4-9F4518706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8" name="endpoint-1024">
            <a:extLst xmlns:a="http://schemas.openxmlformats.org/drawingml/2006/main">
              <a:ext uri="{FF2B5EF4-FFF2-40B4-BE49-F238E27FC236}">
                <a16:creationId xmlns:a16="http://schemas.microsoft.com/office/drawing/2014/main" id="{838A3C0F-B0B6-461C-AC08-77B1D535F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9" name="endpoint-1025">
            <a:extLst xmlns:a="http://schemas.openxmlformats.org/drawingml/2006/main">
              <a:ext uri="{FF2B5EF4-FFF2-40B4-BE49-F238E27FC236}">
                <a16:creationId xmlns:a16="http://schemas.microsoft.com/office/drawing/2014/main" id="{18EE98AC-13D6-4E9E-8DB2-B55A92D8A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0" name="endpoint-1026">
            <a:extLst xmlns:a="http://schemas.openxmlformats.org/drawingml/2006/main">
              <a:ext uri="{FF2B5EF4-FFF2-40B4-BE49-F238E27FC236}">
                <a16:creationId xmlns:a16="http://schemas.microsoft.com/office/drawing/2014/main" id="{861EC7ED-8420-4CD7-AA47-A0A6DA180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1" name="endpoint-1027">
            <a:extLst xmlns:a="http://schemas.openxmlformats.org/drawingml/2006/main">
              <a:ext uri="{FF2B5EF4-FFF2-40B4-BE49-F238E27FC236}">
                <a16:creationId xmlns:a16="http://schemas.microsoft.com/office/drawing/2014/main" id="{1A4AAA3C-06E6-4F52-89EF-C65B34A1F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2" name="endpoint-1028">
            <a:extLst xmlns:a="http://schemas.openxmlformats.org/drawingml/2006/main">
              <a:ext uri="{FF2B5EF4-FFF2-40B4-BE49-F238E27FC236}">
                <a16:creationId xmlns:a16="http://schemas.microsoft.com/office/drawing/2014/main" id="{CF3245F8-E79C-4142-B95E-7A0DD92E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3" name="endpoint-1029">
            <a:extLst xmlns:a="http://schemas.openxmlformats.org/drawingml/2006/main">
              <a:ext uri="{FF2B5EF4-FFF2-40B4-BE49-F238E27FC236}">
                <a16:creationId xmlns:a16="http://schemas.microsoft.com/office/drawing/2014/main" id="{B4972148-A49D-4F6F-BDB9-E3E47E1C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4" name="endpoint-1030">
            <a:extLst xmlns:a="http://schemas.openxmlformats.org/drawingml/2006/main">
              <a:ext uri="{FF2B5EF4-FFF2-40B4-BE49-F238E27FC236}">
                <a16:creationId xmlns:a16="http://schemas.microsoft.com/office/drawing/2014/main" id="{F56B80A2-9534-447C-8ADF-DF3C1740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5" name="endpoint-1031">
            <a:extLst xmlns:a="http://schemas.openxmlformats.org/drawingml/2006/main">
              <a:ext uri="{FF2B5EF4-FFF2-40B4-BE49-F238E27FC236}">
                <a16:creationId xmlns:a16="http://schemas.microsoft.com/office/drawing/2014/main" id="{2C43707A-4112-4F63-9899-79B07167C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6" name="endpoint-1032">
            <a:extLst xmlns:a="http://schemas.openxmlformats.org/drawingml/2006/main">
              <a:ext uri="{FF2B5EF4-FFF2-40B4-BE49-F238E27FC236}">
                <a16:creationId xmlns:a16="http://schemas.microsoft.com/office/drawing/2014/main" id="{CE90F7D5-08A7-4E82-AAA7-F8874D48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7" name="endpoint-1033">
            <a:extLst xmlns:a="http://schemas.openxmlformats.org/drawingml/2006/main">
              <a:ext uri="{FF2B5EF4-FFF2-40B4-BE49-F238E27FC236}">
                <a16:creationId xmlns:a16="http://schemas.microsoft.com/office/drawing/2014/main" id="{C5E2455E-5123-4D4C-8DA3-97A9A40D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8" name="endpoint-1034">
            <a:extLst xmlns:a="http://schemas.openxmlformats.org/drawingml/2006/main">
              <a:ext uri="{FF2B5EF4-FFF2-40B4-BE49-F238E27FC236}">
                <a16:creationId xmlns:a16="http://schemas.microsoft.com/office/drawing/2014/main" id="{A37E90C9-166C-42B0-8066-1D05E311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9" name="endpoint-1035">
            <a:extLst xmlns:a="http://schemas.openxmlformats.org/drawingml/2006/main">
              <a:ext uri="{FF2B5EF4-FFF2-40B4-BE49-F238E27FC236}">
                <a16:creationId xmlns:a16="http://schemas.microsoft.com/office/drawing/2014/main" id="{62E471F3-D99F-44AC-B313-2D36D528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0" name="endpoint-1036">
            <a:extLst xmlns:a="http://schemas.openxmlformats.org/drawingml/2006/main">
              <a:ext uri="{FF2B5EF4-FFF2-40B4-BE49-F238E27FC236}">
                <a16:creationId xmlns:a16="http://schemas.microsoft.com/office/drawing/2014/main" id="{C3D26DF3-3B2B-4C8A-9FB4-35EC4DB35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1" name="endpoint-1037">
            <a:extLst xmlns:a="http://schemas.openxmlformats.org/drawingml/2006/main">
              <a:ext uri="{FF2B5EF4-FFF2-40B4-BE49-F238E27FC236}">
                <a16:creationId xmlns:a16="http://schemas.microsoft.com/office/drawing/2014/main" id="{9136881A-05D3-4F6D-93BF-2E88D0B42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2" name="endpoint-1038">
            <a:extLst xmlns:a="http://schemas.openxmlformats.org/drawingml/2006/main">
              <a:ext uri="{FF2B5EF4-FFF2-40B4-BE49-F238E27FC236}">
                <a16:creationId xmlns:a16="http://schemas.microsoft.com/office/drawing/2014/main" id="{2A59F12E-AC82-4414-86A5-F361610F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3" name="endpoint-1039">
            <a:extLst xmlns:a="http://schemas.openxmlformats.org/drawingml/2006/main">
              <a:ext uri="{FF2B5EF4-FFF2-40B4-BE49-F238E27FC236}">
                <a16:creationId xmlns:a16="http://schemas.microsoft.com/office/drawing/2014/main" id="{9D7222B8-0989-4EE8-B3CB-E3491F6D1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4" name="endpoint-1040">
            <a:extLst xmlns:a="http://schemas.openxmlformats.org/drawingml/2006/main">
              <a:ext uri="{FF2B5EF4-FFF2-40B4-BE49-F238E27FC236}">
                <a16:creationId xmlns:a16="http://schemas.microsoft.com/office/drawing/2014/main" id="{716FCF85-8C2C-4079-BAC6-54DF44A45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5" name="endpoint-1041">
            <a:extLst xmlns:a="http://schemas.openxmlformats.org/drawingml/2006/main">
              <a:ext uri="{FF2B5EF4-FFF2-40B4-BE49-F238E27FC236}">
                <a16:creationId xmlns:a16="http://schemas.microsoft.com/office/drawing/2014/main" id="{A7219031-2DC6-4DF0-945D-4CFE11BC7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6" name="endpoint-1042">
            <a:extLst xmlns:a="http://schemas.openxmlformats.org/drawingml/2006/main">
              <a:ext uri="{FF2B5EF4-FFF2-40B4-BE49-F238E27FC236}">
                <a16:creationId xmlns:a16="http://schemas.microsoft.com/office/drawing/2014/main" id="{9EF7D891-44E2-4214-83BD-92B6CCC9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7" name="endpoint-1043">
            <a:extLst xmlns:a="http://schemas.openxmlformats.org/drawingml/2006/main">
              <a:ext uri="{FF2B5EF4-FFF2-40B4-BE49-F238E27FC236}">
                <a16:creationId xmlns:a16="http://schemas.microsoft.com/office/drawing/2014/main" id="{15A0ADBF-A8EC-4B4B-A852-739985970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8" name="endpoint-1044">
            <a:extLst xmlns:a="http://schemas.openxmlformats.org/drawingml/2006/main">
              <a:ext uri="{FF2B5EF4-FFF2-40B4-BE49-F238E27FC236}">
                <a16:creationId xmlns:a16="http://schemas.microsoft.com/office/drawing/2014/main" id="{7A2B2296-805F-4F58-A40F-EB18E650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9" name="endpoint-1045">
            <a:extLst xmlns:a="http://schemas.openxmlformats.org/drawingml/2006/main">
              <a:ext uri="{FF2B5EF4-FFF2-40B4-BE49-F238E27FC236}">
                <a16:creationId xmlns:a16="http://schemas.microsoft.com/office/drawing/2014/main" id="{565D539E-D8F8-4979-8945-F7364DDDE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0" name="endpoint-1046">
            <a:extLst xmlns:a="http://schemas.openxmlformats.org/drawingml/2006/main">
              <a:ext uri="{FF2B5EF4-FFF2-40B4-BE49-F238E27FC236}">
                <a16:creationId xmlns:a16="http://schemas.microsoft.com/office/drawing/2014/main" id="{2F8CE3F8-6182-4CC5-A8ED-F9BA6425E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1" name="endpoint-1047">
            <a:extLst xmlns:a="http://schemas.openxmlformats.org/drawingml/2006/main">
              <a:ext uri="{FF2B5EF4-FFF2-40B4-BE49-F238E27FC236}">
                <a16:creationId xmlns:a16="http://schemas.microsoft.com/office/drawing/2014/main" id="{9445A6FF-C354-4132-BABD-62C84B94C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2" name="endpoint-1048">
            <a:extLst xmlns:a="http://schemas.openxmlformats.org/drawingml/2006/main">
              <a:ext uri="{FF2B5EF4-FFF2-40B4-BE49-F238E27FC236}">
                <a16:creationId xmlns:a16="http://schemas.microsoft.com/office/drawing/2014/main" id="{5E95E1A2-6F32-4200-98E1-1F0E0023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3" name="endpoint-1049">
            <a:extLst xmlns:a="http://schemas.openxmlformats.org/drawingml/2006/main">
              <a:ext uri="{FF2B5EF4-FFF2-40B4-BE49-F238E27FC236}">
                <a16:creationId xmlns:a16="http://schemas.microsoft.com/office/drawing/2014/main" id="{14F8ACAD-BC44-421E-AB22-809F0094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4" name="endpoint-1050">
            <a:extLst xmlns:a="http://schemas.openxmlformats.org/drawingml/2006/main">
              <a:ext uri="{FF2B5EF4-FFF2-40B4-BE49-F238E27FC236}">
                <a16:creationId xmlns:a16="http://schemas.microsoft.com/office/drawing/2014/main" id="{B2D6AF5F-FBA9-485C-85C7-360B8B900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5" name="endpoint-1051">
            <a:extLst xmlns:a="http://schemas.openxmlformats.org/drawingml/2006/main">
              <a:ext uri="{FF2B5EF4-FFF2-40B4-BE49-F238E27FC236}">
                <a16:creationId xmlns:a16="http://schemas.microsoft.com/office/drawing/2014/main" id="{7D85FA34-B954-4178-812C-0F05F636C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6" name="endpoint-1052">
            <a:extLst xmlns:a="http://schemas.openxmlformats.org/drawingml/2006/main">
              <a:ext uri="{FF2B5EF4-FFF2-40B4-BE49-F238E27FC236}">
                <a16:creationId xmlns:a16="http://schemas.microsoft.com/office/drawing/2014/main" id="{D03CC7C4-E7EB-40DF-B27B-763BAF3AE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7" name="endpoint-1053">
            <a:extLst xmlns:a="http://schemas.openxmlformats.org/drawingml/2006/main">
              <a:ext uri="{FF2B5EF4-FFF2-40B4-BE49-F238E27FC236}">
                <a16:creationId xmlns:a16="http://schemas.microsoft.com/office/drawing/2014/main" id="{C8CB5420-182F-4603-9C52-E27F14EA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8" name="endpoint-1054">
            <a:extLst xmlns:a="http://schemas.openxmlformats.org/drawingml/2006/main">
              <a:ext uri="{FF2B5EF4-FFF2-40B4-BE49-F238E27FC236}">
                <a16:creationId xmlns:a16="http://schemas.microsoft.com/office/drawing/2014/main" id="{478BC8AD-6D7C-4FF0-B179-DB0AC242E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9" name="endpoint-1055">
            <a:extLst xmlns:a="http://schemas.openxmlformats.org/drawingml/2006/main">
              <a:ext uri="{FF2B5EF4-FFF2-40B4-BE49-F238E27FC236}">
                <a16:creationId xmlns:a16="http://schemas.microsoft.com/office/drawing/2014/main" id="{308D5623-7616-49E7-8151-00C9AE9BA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0" name="endpoint-1056">
            <a:extLst xmlns:a="http://schemas.openxmlformats.org/drawingml/2006/main">
              <a:ext uri="{FF2B5EF4-FFF2-40B4-BE49-F238E27FC236}">
                <a16:creationId xmlns:a16="http://schemas.microsoft.com/office/drawing/2014/main" id="{8EFD9E8F-7D5B-4629-AAD5-A467FE8E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1" name="endpoint-1057">
            <a:extLst xmlns:a="http://schemas.openxmlformats.org/drawingml/2006/main">
              <a:ext uri="{FF2B5EF4-FFF2-40B4-BE49-F238E27FC236}">
                <a16:creationId xmlns:a16="http://schemas.microsoft.com/office/drawing/2014/main" id="{6029A1CE-C025-42EB-87D6-0C36D4E4E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2" name="endpoint-1058">
            <a:extLst xmlns:a="http://schemas.openxmlformats.org/drawingml/2006/main">
              <a:ext uri="{FF2B5EF4-FFF2-40B4-BE49-F238E27FC236}">
                <a16:creationId xmlns:a16="http://schemas.microsoft.com/office/drawing/2014/main" id="{C495668A-A107-4497-9083-2EF222DC4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3" name="endpoint-1059">
            <a:extLst xmlns:a="http://schemas.openxmlformats.org/drawingml/2006/main">
              <a:ext uri="{FF2B5EF4-FFF2-40B4-BE49-F238E27FC236}">
                <a16:creationId xmlns:a16="http://schemas.microsoft.com/office/drawing/2014/main" id="{C59D3880-2F75-4298-A06F-A5ECAF6C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4" name="endpoint-1060">
            <a:extLst xmlns:a="http://schemas.openxmlformats.org/drawingml/2006/main">
              <a:ext uri="{FF2B5EF4-FFF2-40B4-BE49-F238E27FC236}">
                <a16:creationId xmlns:a16="http://schemas.microsoft.com/office/drawing/2014/main" id="{83AC7857-0D2A-4549-83DF-1628AAC8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5" name="endpoint-1061">
            <a:extLst xmlns:a="http://schemas.openxmlformats.org/drawingml/2006/main">
              <a:ext uri="{FF2B5EF4-FFF2-40B4-BE49-F238E27FC236}">
                <a16:creationId xmlns:a16="http://schemas.microsoft.com/office/drawing/2014/main" id="{13618928-2D59-44C3-9F7A-6CDDE2DA3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6" name="endpoint-1062">
            <a:extLst xmlns:a="http://schemas.openxmlformats.org/drawingml/2006/main">
              <a:ext uri="{FF2B5EF4-FFF2-40B4-BE49-F238E27FC236}">
                <a16:creationId xmlns:a16="http://schemas.microsoft.com/office/drawing/2014/main" id="{EA773105-DDE8-49C2-8E77-8D1BAC87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7" name="endpoint-1063">
            <a:extLst xmlns:a="http://schemas.openxmlformats.org/drawingml/2006/main">
              <a:ext uri="{FF2B5EF4-FFF2-40B4-BE49-F238E27FC236}">
                <a16:creationId xmlns:a16="http://schemas.microsoft.com/office/drawing/2014/main" id="{6A148155-9C44-4883-AE66-79F7CFB8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8" name="endpoint-1064">
            <a:extLst xmlns:a="http://schemas.openxmlformats.org/drawingml/2006/main">
              <a:ext uri="{FF2B5EF4-FFF2-40B4-BE49-F238E27FC236}">
                <a16:creationId xmlns:a16="http://schemas.microsoft.com/office/drawing/2014/main" id="{DD4444C5-CCC9-440E-988F-E37DF6A5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9" name="endpoint-1065">
            <a:extLst xmlns:a="http://schemas.openxmlformats.org/drawingml/2006/main">
              <a:ext uri="{FF2B5EF4-FFF2-40B4-BE49-F238E27FC236}">
                <a16:creationId xmlns:a16="http://schemas.microsoft.com/office/drawing/2014/main" id="{01872663-DAB6-4174-8B06-B15A9576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0" name="endpoint-1066">
            <a:extLst xmlns:a="http://schemas.openxmlformats.org/drawingml/2006/main">
              <a:ext uri="{FF2B5EF4-FFF2-40B4-BE49-F238E27FC236}">
                <a16:creationId xmlns:a16="http://schemas.microsoft.com/office/drawing/2014/main" id="{3577E5C1-AE1E-4A9D-9251-06D47CEB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1" name="endpoint-1067">
            <a:extLst xmlns:a="http://schemas.openxmlformats.org/drawingml/2006/main">
              <a:ext uri="{FF2B5EF4-FFF2-40B4-BE49-F238E27FC236}">
                <a16:creationId xmlns:a16="http://schemas.microsoft.com/office/drawing/2014/main" id="{DEDB29B2-5BF7-4094-B5C3-F77F4BAD6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2" name="endpoint-1068">
            <a:extLst xmlns:a="http://schemas.openxmlformats.org/drawingml/2006/main">
              <a:ext uri="{FF2B5EF4-FFF2-40B4-BE49-F238E27FC236}">
                <a16:creationId xmlns:a16="http://schemas.microsoft.com/office/drawing/2014/main" id="{B31B4514-499F-4737-B3D9-43A7308EF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3" name="endpoint-1069">
            <a:extLst xmlns:a="http://schemas.openxmlformats.org/drawingml/2006/main">
              <a:ext uri="{FF2B5EF4-FFF2-40B4-BE49-F238E27FC236}">
                <a16:creationId xmlns:a16="http://schemas.microsoft.com/office/drawing/2014/main" id="{E9E1E26E-E4C7-4A5F-AF98-1AE1C69A0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4" name="endpoint-1070">
            <a:extLst xmlns:a="http://schemas.openxmlformats.org/drawingml/2006/main">
              <a:ext uri="{FF2B5EF4-FFF2-40B4-BE49-F238E27FC236}">
                <a16:creationId xmlns:a16="http://schemas.microsoft.com/office/drawing/2014/main" id="{6DEC6386-85DC-45A4-A5A1-580112ED1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5" name="endpoint-1071">
            <a:extLst xmlns:a="http://schemas.openxmlformats.org/drawingml/2006/main">
              <a:ext uri="{FF2B5EF4-FFF2-40B4-BE49-F238E27FC236}">
                <a16:creationId xmlns:a16="http://schemas.microsoft.com/office/drawing/2014/main" id="{96D4B1DC-70BC-4D11-B388-62AAF653F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6" name="endpoint-1072">
            <a:extLst xmlns:a="http://schemas.openxmlformats.org/drawingml/2006/main">
              <a:ext uri="{FF2B5EF4-FFF2-40B4-BE49-F238E27FC236}">
                <a16:creationId xmlns:a16="http://schemas.microsoft.com/office/drawing/2014/main" id="{C567CD02-39E4-43C4-A223-684C9BF02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7" name="endpoint-1073">
            <a:extLst xmlns:a="http://schemas.openxmlformats.org/drawingml/2006/main">
              <a:ext uri="{FF2B5EF4-FFF2-40B4-BE49-F238E27FC236}">
                <a16:creationId xmlns:a16="http://schemas.microsoft.com/office/drawing/2014/main" id="{02000171-82FC-4D6E-8025-A8FC4329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8" name="endpoint-1074">
            <a:extLst xmlns:a="http://schemas.openxmlformats.org/drawingml/2006/main">
              <a:ext uri="{FF2B5EF4-FFF2-40B4-BE49-F238E27FC236}">
                <a16:creationId xmlns:a16="http://schemas.microsoft.com/office/drawing/2014/main" id="{F07A825D-318D-49CC-A903-AA34FCEA2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9" name="endpoint-1075">
            <a:extLst xmlns:a="http://schemas.openxmlformats.org/drawingml/2006/main">
              <a:ext uri="{FF2B5EF4-FFF2-40B4-BE49-F238E27FC236}">
                <a16:creationId xmlns:a16="http://schemas.microsoft.com/office/drawing/2014/main" id="{69A7A67C-250A-4F3A-958A-7B383EF37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0" name="endpoint-1076">
            <a:extLst xmlns:a="http://schemas.openxmlformats.org/drawingml/2006/main">
              <a:ext uri="{FF2B5EF4-FFF2-40B4-BE49-F238E27FC236}">
                <a16:creationId xmlns:a16="http://schemas.microsoft.com/office/drawing/2014/main" id="{8602A158-1158-4FB2-9714-224FCBF4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1" name="endpoint-1077">
            <a:extLst xmlns:a="http://schemas.openxmlformats.org/drawingml/2006/main">
              <a:ext uri="{FF2B5EF4-FFF2-40B4-BE49-F238E27FC236}">
                <a16:creationId xmlns:a16="http://schemas.microsoft.com/office/drawing/2014/main" id="{CDB4051C-1C05-4058-BCE7-4DB6FC41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2" name="endpoint-1078">
            <a:extLst xmlns:a="http://schemas.openxmlformats.org/drawingml/2006/main">
              <a:ext uri="{FF2B5EF4-FFF2-40B4-BE49-F238E27FC236}">
                <a16:creationId xmlns:a16="http://schemas.microsoft.com/office/drawing/2014/main" id="{30DB1763-0137-4356-8619-5BA679DE0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3" name="endpoint-1079">
            <a:extLst xmlns:a="http://schemas.openxmlformats.org/drawingml/2006/main">
              <a:ext uri="{FF2B5EF4-FFF2-40B4-BE49-F238E27FC236}">
                <a16:creationId xmlns:a16="http://schemas.microsoft.com/office/drawing/2014/main" id="{C5E9A52E-E038-4997-A439-9A70746A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4" name="endpoint-1080">
            <a:extLst xmlns:a="http://schemas.openxmlformats.org/drawingml/2006/main">
              <a:ext uri="{FF2B5EF4-FFF2-40B4-BE49-F238E27FC236}">
                <a16:creationId xmlns:a16="http://schemas.microsoft.com/office/drawing/2014/main" id="{A50BEB2A-C9FA-4DBF-996E-6250E23C4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5" name="endpoint-1081">
            <a:extLst xmlns:a="http://schemas.openxmlformats.org/drawingml/2006/main">
              <a:ext uri="{FF2B5EF4-FFF2-40B4-BE49-F238E27FC236}">
                <a16:creationId xmlns:a16="http://schemas.microsoft.com/office/drawing/2014/main" id="{0D3466C1-0BDB-446F-82C8-328B0DC8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6" name="endpoint-1082">
            <a:extLst xmlns:a="http://schemas.openxmlformats.org/drawingml/2006/main">
              <a:ext uri="{FF2B5EF4-FFF2-40B4-BE49-F238E27FC236}">
                <a16:creationId xmlns:a16="http://schemas.microsoft.com/office/drawing/2014/main" id="{7E04AB80-4C9E-479A-9E95-ACCC7AECE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7" name="endpoint-1083">
            <a:extLst xmlns:a="http://schemas.openxmlformats.org/drawingml/2006/main">
              <a:ext uri="{FF2B5EF4-FFF2-40B4-BE49-F238E27FC236}">
                <a16:creationId xmlns:a16="http://schemas.microsoft.com/office/drawing/2014/main" id="{CC9382CF-CD35-4C31-9DA1-36582E82D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8" name="endpoint-1084">
            <a:extLst xmlns:a="http://schemas.openxmlformats.org/drawingml/2006/main">
              <a:ext uri="{FF2B5EF4-FFF2-40B4-BE49-F238E27FC236}">
                <a16:creationId xmlns:a16="http://schemas.microsoft.com/office/drawing/2014/main" id="{5002A352-B748-401B-B5A2-6452FC527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9" name="endpoint-1085">
            <a:extLst xmlns:a="http://schemas.openxmlformats.org/drawingml/2006/main">
              <a:ext uri="{FF2B5EF4-FFF2-40B4-BE49-F238E27FC236}">
                <a16:creationId xmlns:a16="http://schemas.microsoft.com/office/drawing/2014/main" id="{854F9AB8-E0B9-4E38-85C6-122BC6AD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0" name="endpoint-1086">
            <a:extLst xmlns:a="http://schemas.openxmlformats.org/drawingml/2006/main">
              <a:ext uri="{FF2B5EF4-FFF2-40B4-BE49-F238E27FC236}">
                <a16:creationId xmlns:a16="http://schemas.microsoft.com/office/drawing/2014/main" id="{AF10F1E7-B68F-43C0-AC38-11F39706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1" name="endpoint-1087">
            <a:extLst xmlns:a="http://schemas.openxmlformats.org/drawingml/2006/main">
              <a:ext uri="{FF2B5EF4-FFF2-40B4-BE49-F238E27FC236}">
                <a16:creationId xmlns:a16="http://schemas.microsoft.com/office/drawing/2014/main" id="{CDA53099-BC1D-40F1-A714-058C5109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2" name="endpoint-1088">
            <a:extLst xmlns:a="http://schemas.openxmlformats.org/drawingml/2006/main">
              <a:ext uri="{FF2B5EF4-FFF2-40B4-BE49-F238E27FC236}">
                <a16:creationId xmlns:a16="http://schemas.microsoft.com/office/drawing/2014/main" id="{ABC63140-0C53-44A0-B840-503D8380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3" name="endpoint-1089">
            <a:extLst xmlns:a="http://schemas.openxmlformats.org/drawingml/2006/main">
              <a:ext uri="{FF2B5EF4-FFF2-40B4-BE49-F238E27FC236}">
                <a16:creationId xmlns:a16="http://schemas.microsoft.com/office/drawing/2014/main" id="{DC149C05-5248-4120-BC0B-7310C1E7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4" name="endpoint-1090">
            <a:extLst xmlns:a="http://schemas.openxmlformats.org/drawingml/2006/main">
              <a:ext uri="{FF2B5EF4-FFF2-40B4-BE49-F238E27FC236}">
                <a16:creationId xmlns:a16="http://schemas.microsoft.com/office/drawing/2014/main" id="{AD6B7B11-2668-47F6-8E73-E1DD2E716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5" name="endpoint-1091">
            <a:extLst xmlns:a="http://schemas.openxmlformats.org/drawingml/2006/main">
              <a:ext uri="{FF2B5EF4-FFF2-40B4-BE49-F238E27FC236}">
                <a16:creationId xmlns:a16="http://schemas.microsoft.com/office/drawing/2014/main" id="{23A87C8C-14EB-4741-95DD-9F75DD24C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6" name="endpoint-1092">
            <a:extLst xmlns:a="http://schemas.openxmlformats.org/drawingml/2006/main">
              <a:ext uri="{FF2B5EF4-FFF2-40B4-BE49-F238E27FC236}">
                <a16:creationId xmlns:a16="http://schemas.microsoft.com/office/drawing/2014/main" id="{54EC6B4B-980A-4ADE-B447-34F3E5864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03574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7" name="endpoint-1093">
            <a:extLst xmlns:a="http://schemas.openxmlformats.org/drawingml/2006/main">
              <a:ext uri="{FF2B5EF4-FFF2-40B4-BE49-F238E27FC236}">
                <a16:creationId xmlns:a16="http://schemas.microsoft.com/office/drawing/2014/main" id="{73337C99-7A63-4DA7-83AF-5D07716D7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8" name="endpoint-1094">
            <a:extLst xmlns:a="http://schemas.openxmlformats.org/drawingml/2006/main">
              <a:ext uri="{FF2B5EF4-FFF2-40B4-BE49-F238E27FC236}">
                <a16:creationId xmlns:a16="http://schemas.microsoft.com/office/drawing/2014/main" id="{C7D44BC5-00EC-4D3D-A60B-9133981E2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9" name="endpoint-1095">
            <a:extLst xmlns:a="http://schemas.openxmlformats.org/drawingml/2006/main">
              <a:ext uri="{FF2B5EF4-FFF2-40B4-BE49-F238E27FC236}">
                <a16:creationId xmlns:a16="http://schemas.microsoft.com/office/drawing/2014/main" id="{20450DF5-7C15-4852-BA20-7D071644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0" name="endpoint-1096">
            <a:extLst xmlns:a="http://schemas.openxmlformats.org/drawingml/2006/main">
              <a:ext uri="{FF2B5EF4-FFF2-40B4-BE49-F238E27FC236}">
                <a16:creationId xmlns:a16="http://schemas.microsoft.com/office/drawing/2014/main" id="{6B64CE69-41B5-41AE-B1FA-4CA1511E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1" name="endpoint-1097">
            <a:extLst xmlns:a="http://schemas.openxmlformats.org/drawingml/2006/main">
              <a:ext uri="{FF2B5EF4-FFF2-40B4-BE49-F238E27FC236}">
                <a16:creationId xmlns:a16="http://schemas.microsoft.com/office/drawing/2014/main" id="{CC31BCF7-6BAA-4A0F-972D-458DB880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2" name="endpoint-1098">
            <a:extLst xmlns:a="http://schemas.openxmlformats.org/drawingml/2006/main">
              <a:ext uri="{FF2B5EF4-FFF2-40B4-BE49-F238E27FC236}">
                <a16:creationId xmlns:a16="http://schemas.microsoft.com/office/drawing/2014/main" id="{7A2FB628-6E71-4F37-828B-90316ADE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3" name="endpoint-1099">
            <a:extLst xmlns:a="http://schemas.openxmlformats.org/drawingml/2006/main">
              <a:ext uri="{FF2B5EF4-FFF2-40B4-BE49-F238E27FC236}">
                <a16:creationId xmlns:a16="http://schemas.microsoft.com/office/drawing/2014/main" id="{56A441D6-FD68-4A0C-BA3C-849888A35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4" name="endpoint-1100">
            <a:extLst xmlns:a="http://schemas.openxmlformats.org/drawingml/2006/main">
              <a:ext uri="{FF2B5EF4-FFF2-40B4-BE49-F238E27FC236}">
                <a16:creationId xmlns:a16="http://schemas.microsoft.com/office/drawing/2014/main" id="{8C9A8477-44F9-49F2-8542-68D8173B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5" name="endpoint-1101">
            <a:extLst xmlns:a="http://schemas.openxmlformats.org/drawingml/2006/main">
              <a:ext uri="{FF2B5EF4-FFF2-40B4-BE49-F238E27FC236}">
                <a16:creationId xmlns:a16="http://schemas.microsoft.com/office/drawing/2014/main" id="{C8925BAE-C38E-4783-B341-EE3FB6B3B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6" name="endpoint-1102">
            <a:extLst xmlns:a="http://schemas.openxmlformats.org/drawingml/2006/main">
              <a:ext uri="{FF2B5EF4-FFF2-40B4-BE49-F238E27FC236}">
                <a16:creationId xmlns:a16="http://schemas.microsoft.com/office/drawing/2014/main" id="{5396563C-8A99-4BA1-82F9-037E52DD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7" name="endpoint-1103">
            <a:extLst xmlns:a="http://schemas.openxmlformats.org/drawingml/2006/main">
              <a:ext uri="{FF2B5EF4-FFF2-40B4-BE49-F238E27FC236}">
                <a16:creationId xmlns:a16="http://schemas.microsoft.com/office/drawing/2014/main" id="{550A08A5-3BDB-44E5-9E05-1B1F98AE3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8" name="endpoint-1104">
            <a:extLst xmlns:a="http://schemas.openxmlformats.org/drawingml/2006/main">
              <a:ext uri="{FF2B5EF4-FFF2-40B4-BE49-F238E27FC236}">
                <a16:creationId xmlns:a16="http://schemas.microsoft.com/office/drawing/2014/main" id="{9BFAC095-2C91-4628-8FD4-8BAE5D75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9" name="endpoint-1105">
            <a:extLst xmlns:a="http://schemas.openxmlformats.org/drawingml/2006/main">
              <a:ext uri="{FF2B5EF4-FFF2-40B4-BE49-F238E27FC236}">
                <a16:creationId xmlns:a16="http://schemas.microsoft.com/office/drawing/2014/main" id="{CA1FF74E-F4C5-430D-8888-A7E70219B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0" name="endpoint-1106">
            <a:extLst xmlns:a="http://schemas.openxmlformats.org/drawingml/2006/main">
              <a:ext uri="{FF2B5EF4-FFF2-40B4-BE49-F238E27FC236}">
                <a16:creationId xmlns:a16="http://schemas.microsoft.com/office/drawing/2014/main" id="{F8F47DF4-757D-479A-AD13-B2861BF7D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1" name="endpoint-1107">
            <a:extLst xmlns:a="http://schemas.openxmlformats.org/drawingml/2006/main">
              <a:ext uri="{FF2B5EF4-FFF2-40B4-BE49-F238E27FC236}">
                <a16:creationId xmlns:a16="http://schemas.microsoft.com/office/drawing/2014/main" id="{3FFBD99E-CD91-4245-86D6-FF4BF911F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2" name="endpoint-1108">
            <a:extLst xmlns:a="http://schemas.openxmlformats.org/drawingml/2006/main">
              <a:ext uri="{FF2B5EF4-FFF2-40B4-BE49-F238E27FC236}">
                <a16:creationId xmlns:a16="http://schemas.microsoft.com/office/drawing/2014/main" id="{9CA5C806-18E8-4B0C-B573-B5392A17E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3" name="endpoint-1109">
            <a:extLst xmlns:a="http://schemas.openxmlformats.org/drawingml/2006/main">
              <a:ext uri="{FF2B5EF4-FFF2-40B4-BE49-F238E27FC236}">
                <a16:creationId xmlns:a16="http://schemas.microsoft.com/office/drawing/2014/main" id="{920B6406-8533-4244-9EE8-B2382A12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4" name="endpoint-1110">
            <a:extLst xmlns:a="http://schemas.openxmlformats.org/drawingml/2006/main">
              <a:ext uri="{FF2B5EF4-FFF2-40B4-BE49-F238E27FC236}">
                <a16:creationId xmlns:a16="http://schemas.microsoft.com/office/drawing/2014/main" id="{7E51B5C1-2EA3-440D-B61A-28BD41867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5" name="endpoint-1111">
            <a:extLst xmlns:a="http://schemas.openxmlformats.org/drawingml/2006/main">
              <a:ext uri="{FF2B5EF4-FFF2-40B4-BE49-F238E27FC236}">
                <a16:creationId xmlns:a16="http://schemas.microsoft.com/office/drawing/2014/main" id="{82BDB547-3EF0-4B14-B365-BC1F87AF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6" name="endpoint-1112">
            <a:extLst xmlns:a="http://schemas.openxmlformats.org/drawingml/2006/main">
              <a:ext uri="{FF2B5EF4-FFF2-40B4-BE49-F238E27FC236}">
                <a16:creationId xmlns:a16="http://schemas.microsoft.com/office/drawing/2014/main" id="{FE768C00-91C5-4E86-87D6-0ADFDE86B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7" name="endpoint-1113">
            <a:extLst xmlns:a="http://schemas.openxmlformats.org/drawingml/2006/main">
              <a:ext uri="{FF2B5EF4-FFF2-40B4-BE49-F238E27FC236}">
                <a16:creationId xmlns:a16="http://schemas.microsoft.com/office/drawing/2014/main" id="{94C2FB26-464D-4CD4-BDC7-AC0F4A16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8" name="endpoint-1114">
            <a:extLst xmlns:a="http://schemas.openxmlformats.org/drawingml/2006/main">
              <a:ext uri="{FF2B5EF4-FFF2-40B4-BE49-F238E27FC236}">
                <a16:creationId xmlns:a16="http://schemas.microsoft.com/office/drawing/2014/main" id="{DC19D92D-8686-4C5A-9F6D-4E89B6CD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9" name="endpoint-1115">
            <a:extLst xmlns:a="http://schemas.openxmlformats.org/drawingml/2006/main">
              <a:ext uri="{FF2B5EF4-FFF2-40B4-BE49-F238E27FC236}">
                <a16:creationId xmlns:a16="http://schemas.microsoft.com/office/drawing/2014/main" id="{95DBCBAB-95B0-4C39-9DB2-30D81DBE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0" name="endpoint-1116">
            <a:extLst xmlns:a="http://schemas.openxmlformats.org/drawingml/2006/main">
              <a:ext uri="{FF2B5EF4-FFF2-40B4-BE49-F238E27FC236}">
                <a16:creationId xmlns:a16="http://schemas.microsoft.com/office/drawing/2014/main" id="{153BACC8-F364-4EF5-8941-C93BF3EA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1" name="endpoint-1117">
            <a:extLst xmlns:a="http://schemas.openxmlformats.org/drawingml/2006/main">
              <a:ext uri="{FF2B5EF4-FFF2-40B4-BE49-F238E27FC236}">
                <a16:creationId xmlns:a16="http://schemas.microsoft.com/office/drawing/2014/main" id="{538F6D56-2967-4A4E-9F76-E636051BF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2" name="endpoint-1118">
            <a:extLst xmlns:a="http://schemas.openxmlformats.org/drawingml/2006/main">
              <a:ext uri="{FF2B5EF4-FFF2-40B4-BE49-F238E27FC236}">
                <a16:creationId xmlns:a16="http://schemas.microsoft.com/office/drawing/2014/main" id="{22ABFACE-F32C-478D-8EAC-3E4EAE0CD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3" name="endpoint-1119">
            <a:extLst xmlns:a="http://schemas.openxmlformats.org/drawingml/2006/main">
              <a:ext uri="{FF2B5EF4-FFF2-40B4-BE49-F238E27FC236}">
                <a16:creationId xmlns:a16="http://schemas.microsoft.com/office/drawing/2014/main" id="{7CFF4A95-DC3D-4A83-A90A-725F1D388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4" name="endpoint-1120">
            <a:extLst xmlns:a="http://schemas.openxmlformats.org/drawingml/2006/main">
              <a:ext uri="{FF2B5EF4-FFF2-40B4-BE49-F238E27FC236}">
                <a16:creationId xmlns:a16="http://schemas.microsoft.com/office/drawing/2014/main" id="{2DCC88BE-187B-4EFD-9B1B-A00EDB1CB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5" name="endpoint-1121">
            <a:extLst xmlns:a="http://schemas.openxmlformats.org/drawingml/2006/main">
              <a:ext uri="{FF2B5EF4-FFF2-40B4-BE49-F238E27FC236}">
                <a16:creationId xmlns:a16="http://schemas.microsoft.com/office/drawing/2014/main" id="{11568CC9-D970-41B8-A15F-6AACA64C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6" name="endpoint-1122">
            <a:extLst xmlns:a="http://schemas.openxmlformats.org/drawingml/2006/main">
              <a:ext uri="{FF2B5EF4-FFF2-40B4-BE49-F238E27FC236}">
                <a16:creationId xmlns:a16="http://schemas.microsoft.com/office/drawing/2014/main" id="{674A0A56-23D3-439F-8E70-FBBF90C5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7" name="endpoint-1123">
            <a:extLst xmlns:a="http://schemas.openxmlformats.org/drawingml/2006/main">
              <a:ext uri="{FF2B5EF4-FFF2-40B4-BE49-F238E27FC236}">
                <a16:creationId xmlns:a16="http://schemas.microsoft.com/office/drawing/2014/main" id="{79E1D787-7AF5-4D6D-B88D-D2C91BA6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8" name="endpoint-1124">
            <a:extLst xmlns:a="http://schemas.openxmlformats.org/drawingml/2006/main">
              <a:ext uri="{FF2B5EF4-FFF2-40B4-BE49-F238E27FC236}">
                <a16:creationId xmlns:a16="http://schemas.microsoft.com/office/drawing/2014/main" id="{8F8EC8AA-1893-45B7-9464-18241D5D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9" name="endpoint-1125">
            <a:extLst xmlns:a="http://schemas.openxmlformats.org/drawingml/2006/main">
              <a:ext uri="{FF2B5EF4-FFF2-40B4-BE49-F238E27FC236}">
                <a16:creationId xmlns:a16="http://schemas.microsoft.com/office/drawing/2014/main" id="{7F484D7F-C5B2-48D0-A29D-FD8731B8F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0" name="endpoint-1126">
            <a:extLst xmlns:a="http://schemas.openxmlformats.org/drawingml/2006/main">
              <a:ext uri="{FF2B5EF4-FFF2-40B4-BE49-F238E27FC236}">
                <a16:creationId xmlns:a16="http://schemas.microsoft.com/office/drawing/2014/main" id="{9DD3FA92-10E2-4C41-AAC9-C4A557ADE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1" name="endpoint-1127">
            <a:extLst xmlns:a="http://schemas.openxmlformats.org/drawingml/2006/main">
              <a:ext uri="{FF2B5EF4-FFF2-40B4-BE49-F238E27FC236}">
                <a16:creationId xmlns:a16="http://schemas.microsoft.com/office/drawing/2014/main" id="{D69655BB-3D84-408A-8A52-13A13D5F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2" name="endpoint-1128">
            <a:extLst xmlns:a="http://schemas.openxmlformats.org/drawingml/2006/main">
              <a:ext uri="{FF2B5EF4-FFF2-40B4-BE49-F238E27FC236}">
                <a16:creationId xmlns:a16="http://schemas.microsoft.com/office/drawing/2014/main" id="{BDDD12B8-E55D-466D-8050-4E9488EB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3" name="endpoint-1129">
            <a:extLst xmlns:a="http://schemas.openxmlformats.org/drawingml/2006/main">
              <a:ext uri="{FF2B5EF4-FFF2-40B4-BE49-F238E27FC236}">
                <a16:creationId xmlns:a16="http://schemas.microsoft.com/office/drawing/2014/main" id="{C5831C64-1494-4274-80C2-A2B9BE21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4" name="endpoint-1130">
            <a:extLst xmlns:a="http://schemas.openxmlformats.org/drawingml/2006/main">
              <a:ext uri="{FF2B5EF4-FFF2-40B4-BE49-F238E27FC236}">
                <a16:creationId xmlns:a16="http://schemas.microsoft.com/office/drawing/2014/main" id="{476AA147-FA9F-4CF1-8563-D8117A93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5" name="endpoint-1131">
            <a:extLst xmlns:a="http://schemas.openxmlformats.org/drawingml/2006/main">
              <a:ext uri="{FF2B5EF4-FFF2-40B4-BE49-F238E27FC236}">
                <a16:creationId xmlns:a16="http://schemas.microsoft.com/office/drawing/2014/main" id="{37E3C193-FAE3-4838-9E5B-A43688CB7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6" name="endpoint-1132">
            <a:extLst xmlns:a="http://schemas.openxmlformats.org/drawingml/2006/main">
              <a:ext uri="{FF2B5EF4-FFF2-40B4-BE49-F238E27FC236}">
                <a16:creationId xmlns:a16="http://schemas.microsoft.com/office/drawing/2014/main" id="{0320AFA3-B4AB-49BE-ACAD-BBA76ADF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7" name="endpoint-1133">
            <a:extLst xmlns:a="http://schemas.openxmlformats.org/drawingml/2006/main">
              <a:ext uri="{FF2B5EF4-FFF2-40B4-BE49-F238E27FC236}">
                <a16:creationId xmlns:a16="http://schemas.microsoft.com/office/drawing/2014/main" id="{E4220228-0A21-472F-8A44-582B8548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8" name="endpoint-1134">
            <a:extLst xmlns:a="http://schemas.openxmlformats.org/drawingml/2006/main">
              <a:ext uri="{FF2B5EF4-FFF2-40B4-BE49-F238E27FC236}">
                <a16:creationId xmlns:a16="http://schemas.microsoft.com/office/drawing/2014/main" id="{4FAA6B16-D82B-4ECD-BD67-17D67B8D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9" name="endpoint-1135">
            <a:extLst xmlns:a="http://schemas.openxmlformats.org/drawingml/2006/main">
              <a:ext uri="{FF2B5EF4-FFF2-40B4-BE49-F238E27FC236}">
                <a16:creationId xmlns:a16="http://schemas.microsoft.com/office/drawing/2014/main" id="{84959C2D-EE20-4BC5-9796-2030AE39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0" name="endpoint-1136">
            <a:extLst xmlns:a="http://schemas.openxmlformats.org/drawingml/2006/main">
              <a:ext uri="{FF2B5EF4-FFF2-40B4-BE49-F238E27FC236}">
                <a16:creationId xmlns:a16="http://schemas.microsoft.com/office/drawing/2014/main" id="{F4B6DE25-BEDF-4B8D-BFA0-A1E81B65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1" name="endpoint-1137">
            <a:extLst xmlns:a="http://schemas.openxmlformats.org/drawingml/2006/main">
              <a:ext uri="{FF2B5EF4-FFF2-40B4-BE49-F238E27FC236}">
                <a16:creationId xmlns:a16="http://schemas.microsoft.com/office/drawing/2014/main" id="{FFDBE1DE-6D17-47FD-B558-73BC9B5C0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2" name="endpoint-1138">
            <a:extLst xmlns:a="http://schemas.openxmlformats.org/drawingml/2006/main">
              <a:ext uri="{FF2B5EF4-FFF2-40B4-BE49-F238E27FC236}">
                <a16:creationId xmlns:a16="http://schemas.microsoft.com/office/drawing/2014/main" id="{5A408176-651A-4501-9E97-62D7885B9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3" name="endpoint-1139">
            <a:extLst xmlns:a="http://schemas.openxmlformats.org/drawingml/2006/main">
              <a:ext uri="{FF2B5EF4-FFF2-40B4-BE49-F238E27FC236}">
                <a16:creationId xmlns:a16="http://schemas.microsoft.com/office/drawing/2014/main" id="{650F0EAF-D805-48EF-8179-CE208A0A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4" name="endpoint-1140">
            <a:extLst xmlns:a="http://schemas.openxmlformats.org/drawingml/2006/main">
              <a:ext uri="{FF2B5EF4-FFF2-40B4-BE49-F238E27FC236}">
                <a16:creationId xmlns:a16="http://schemas.microsoft.com/office/drawing/2014/main" id="{11AA6D08-AAC7-4E8B-83D7-BE7DC5BDD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5" name="endpoint-1141">
            <a:extLst xmlns:a="http://schemas.openxmlformats.org/drawingml/2006/main">
              <a:ext uri="{FF2B5EF4-FFF2-40B4-BE49-F238E27FC236}">
                <a16:creationId xmlns:a16="http://schemas.microsoft.com/office/drawing/2014/main" id="{CDDC99F3-35A4-42AB-8CE1-C83558F5A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6" name="endpoint-1142">
            <a:extLst xmlns:a="http://schemas.openxmlformats.org/drawingml/2006/main">
              <a:ext uri="{FF2B5EF4-FFF2-40B4-BE49-F238E27FC236}">
                <a16:creationId xmlns:a16="http://schemas.microsoft.com/office/drawing/2014/main" id="{2B3A5F0B-9A8F-45E8-AC16-3DCDEE131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7" name="endpoint-1143">
            <a:extLst xmlns:a="http://schemas.openxmlformats.org/drawingml/2006/main">
              <a:ext uri="{FF2B5EF4-FFF2-40B4-BE49-F238E27FC236}">
                <a16:creationId xmlns:a16="http://schemas.microsoft.com/office/drawing/2014/main" id="{4C8A35A6-2C37-4CFB-BD17-1B694843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8" name="endpoint-1144">
            <a:extLst xmlns:a="http://schemas.openxmlformats.org/drawingml/2006/main">
              <a:ext uri="{FF2B5EF4-FFF2-40B4-BE49-F238E27FC236}">
                <a16:creationId xmlns:a16="http://schemas.microsoft.com/office/drawing/2014/main" id="{077AF69F-DF7D-4299-AE09-41B83518F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9" name="endpoint-1145">
            <a:extLst xmlns:a="http://schemas.openxmlformats.org/drawingml/2006/main">
              <a:ext uri="{FF2B5EF4-FFF2-40B4-BE49-F238E27FC236}">
                <a16:creationId xmlns:a16="http://schemas.microsoft.com/office/drawing/2014/main" id="{A4D646ED-BBB1-4433-A731-49D3B914F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0" name="endpoint-1146">
            <a:extLst xmlns:a="http://schemas.openxmlformats.org/drawingml/2006/main">
              <a:ext uri="{FF2B5EF4-FFF2-40B4-BE49-F238E27FC236}">
                <a16:creationId xmlns:a16="http://schemas.microsoft.com/office/drawing/2014/main" id="{C8492236-7E04-47F8-A8F4-C4E8AB49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1" name="endpoint-1147">
            <a:extLst xmlns:a="http://schemas.openxmlformats.org/drawingml/2006/main">
              <a:ext uri="{FF2B5EF4-FFF2-40B4-BE49-F238E27FC236}">
                <a16:creationId xmlns:a16="http://schemas.microsoft.com/office/drawing/2014/main" id="{AE76720E-971F-4C73-98E0-47D5C61B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2" name="endpoint-1148">
            <a:extLst xmlns:a="http://schemas.openxmlformats.org/drawingml/2006/main">
              <a:ext uri="{FF2B5EF4-FFF2-40B4-BE49-F238E27FC236}">
                <a16:creationId xmlns:a16="http://schemas.microsoft.com/office/drawing/2014/main" id="{ADC2F77D-9FB5-46AA-852E-42C5D3DA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3" name="endpoint-1149">
            <a:extLst xmlns:a="http://schemas.openxmlformats.org/drawingml/2006/main">
              <a:ext uri="{FF2B5EF4-FFF2-40B4-BE49-F238E27FC236}">
                <a16:creationId xmlns:a16="http://schemas.microsoft.com/office/drawing/2014/main" id="{0D9D6ADE-078B-4CF0-A521-DDD806635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4" name="endpoint-1150">
            <a:extLst xmlns:a="http://schemas.openxmlformats.org/drawingml/2006/main">
              <a:ext uri="{FF2B5EF4-FFF2-40B4-BE49-F238E27FC236}">
                <a16:creationId xmlns:a16="http://schemas.microsoft.com/office/drawing/2014/main" id="{9BF5AA33-7D77-418D-9E4D-A8E516E36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5" name="endpoint-1151">
            <a:extLst xmlns:a="http://schemas.openxmlformats.org/drawingml/2006/main">
              <a:ext uri="{FF2B5EF4-FFF2-40B4-BE49-F238E27FC236}">
                <a16:creationId xmlns:a16="http://schemas.microsoft.com/office/drawing/2014/main" id="{C6F4EE32-9346-4058-9AF4-79C2FABD8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6" name="endpoint-1152">
            <a:extLst xmlns:a="http://schemas.openxmlformats.org/drawingml/2006/main">
              <a:ext uri="{FF2B5EF4-FFF2-40B4-BE49-F238E27FC236}">
                <a16:creationId xmlns:a16="http://schemas.microsoft.com/office/drawing/2014/main" id="{A26FBCB2-B086-4C31-81B9-8FBD3641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7" name="endpoint-1153">
            <a:extLst xmlns:a="http://schemas.openxmlformats.org/drawingml/2006/main">
              <a:ext uri="{FF2B5EF4-FFF2-40B4-BE49-F238E27FC236}">
                <a16:creationId xmlns:a16="http://schemas.microsoft.com/office/drawing/2014/main" id="{08CD13E9-9F58-4618-B4A1-9446C1E7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8" name="endpoint-1154">
            <a:extLst xmlns:a="http://schemas.openxmlformats.org/drawingml/2006/main">
              <a:ext uri="{FF2B5EF4-FFF2-40B4-BE49-F238E27FC236}">
                <a16:creationId xmlns:a16="http://schemas.microsoft.com/office/drawing/2014/main" id="{5236FDFF-1010-403C-B372-35845C640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9" name="endpoint-1155">
            <a:extLst xmlns:a="http://schemas.openxmlformats.org/drawingml/2006/main">
              <a:ext uri="{FF2B5EF4-FFF2-40B4-BE49-F238E27FC236}">
                <a16:creationId xmlns:a16="http://schemas.microsoft.com/office/drawing/2014/main" id="{A851C5B9-ACDC-497E-94F1-911DE695E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0" name="endpoint-1156">
            <a:extLst xmlns:a="http://schemas.openxmlformats.org/drawingml/2006/main">
              <a:ext uri="{FF2B5EF4-FFF2-40B4-BE49-F238E27FC236}">
                <a16:creationId xmlns:a16="http://schemas.microsoft.com/office/drawing/2014/main" id="{DFEF7993-979D-49FC-8FF3-74109225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1" name="endpoint-1157">
            <a:extLst xmlns:a="http://schemas.openxmlformats.org/drawingml/2006/main">
              <a:ext uri="{FF2B5EF4-FFF2-40B4-BE49-F238E27FC236}">
                <a16:creationId xmlns:a16="http://schemas.microsoft.com/office/drawing/2014/main" id="{18700386-8358-4DA9-8F5E-E3F9320E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2" name="endpoint-1158">
            <a:extLst xmlns:a="http://schemas.openxmlformats.org/drawingml/2006/main">
              <a:ext uri="{FF2B5EF4-FFF2-40B4-BE49-F238E27FC236}">
                <a16:creationId xmlns:a16="http://schemas.microsoft.com/office/drawing/2014/main" id="{0F59E158-2354-4129-A74C-C4656BEB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3" name="endpoint-1159">
            <a:extLst xmlns:a="http://schemas.openxmlformats.org/drawingml/2006/main">
              <a:ext uri="{FF2B5EF4-FFF2-40B4-BE49-F238E27FC236}">
                <a16:creationId xmlns:a16="http://schemas.microsoft.com/office/drawing/2014/main" id="{EA694A2B-89A1-46F3-94BA-E0614B9D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4" name="endpoint-1160">
            <a:extLst xmlns:a="http://schemas.openxmlformats.org/drawingml/2006/main">
              <a:ext uri="{FF2B5EF4-FFF2-40B4-BE49-F238E27FC236}">
                <a16:creationId xmlns:a16="http://schemas.microsoft.com/office/drawing/2014/main" id="{52068F6D-AEF6-499B-9D6B-63D3156CB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5" name="endpoint-1161">
            <a:extLst xmlns:a="http://schemas.openxmlformats.org/drawingml/2006/main">
              <a:ext uri="{FF2B5EF4-FFF2-40B4-BE49-F238E27FC236}">
                <a16:creationId xmlns:a16="http://schemas.microsoft.com/office/drawing/2014/main" id="{BCEBB488-7342-44E8-BDAB-B31E58C7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6" name="endpoint-1162">
            <a:extLst xmlns:a="http://schemas.openxmlformats.org/drawingml/2006/main">
              <a:ext uri="{FF2B5EF4-FFF2-40B4-BE49-F238E27FC236}">
                <a16:creationId xmlns:a16="http://schemas.microsoft.com/office/drawing/2014/main" id="{C85EB345-EC89-4B06-A9E9-A49A099AF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7" name="endpoint-1163">
            <a:extLst xmlns:a="http://schemas.openxmlformats.org/drawingml/2006/main">
              <a:ext uri="{FF2B5EF4-FFF2-40B4-BE49-F238E27FC236}">
                <a16:creationId xmlns:a16="http://schemas.microsoft.com/office/drawing/2014/main" id="{026D36B7-2588-4079-87F7-2740B8F0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8" name="endpoint-1164">
            <a:extLst xmlns:a="http://schemas.openxmlformats.org/drawingml/2006/main">
              <a:ext uri="{FF2B5EF4-FFF2-40B4-BE49-F238E27FC236}">
                <a16:creationId xmlns:a16="http://schemas.microsoft.com/office/drawing/2014/main" id="{A6739E58-BBC1-422E-A03B-F84ADB8AD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9" name="endpoint-1165">
            <a:extLst xmlns:a="http://schemas.openxmlformats.org/drawingml/2006/main">
              <a:ext uri="{FF2B5EF4-FFF2-40B4-BE49-F238E27FC236}">
                <a16:creationId xmlns:a16="http://schemas.microsoft.com/office/drawing/2014/main" id="{98B6DF66-50A2-46D7-8210-21E11A40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0" name="endpoint-1166">
            <a:extLst xmlns:a="http://schemas.openxmlformats.org/drawingml/2006/main">
              <a:ext uri="{FF2B5EF4-FFF2-40B4-BE49-F238E27FC236}">
                <a16:creationId xmlns:a16="http://schemas.microsoft.com/office/drawing/2014/main" id="{F74A440B-6A3C-42AA-9A53-6361325CE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1" name="endpoint-1167">
            <a:extLst xmlns:a="http://schemas.openxmlformats.org/drawingml/2006/main">
              <a:ext uri="{FF2B5EF4-FFF2-40B4-BE49-F238E27FC236}">
                <a16:creationId xmlns:a16="http://schemas.microsoft.com/office/drawing/2014/main" id="{127B23EF-3EF1-4976-8BF6-57DF8272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2" name="endpoint-1168">
            <a:extLst xmlns:a="http://schemas.openxmlformats.org/drawingml/2006/main">
              <a:ext uri="{FF2B5EF4-FFF2-40B4-BE49-F238E27FC236}">
                <a16:creationId xmlns:a16="http://schemas.microsoft.com/office/drawing/2014/main" id="{C8ABDFAD-EFE5-4747-A782-9990A647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3" name="endpoint-1169">
            <a:extLst xmlns:a="http://schemas.openxmlformats.org/drawingml/2006/main">
              <a:ext uri="{FF2B5EF4-FFF2-40B4-BE49-F238E27FC236}">
                <a16:creationId xmlns:a16="http://schemas.microsoft.com/office/drawing/2014/main" id="{32ADD066-A462-4A74-9D35-52D2725A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4" name="endpoint-1170">
            <a:extLst xmlns:a="http://schemas.openxmlformats.org/drawingml/2006/main">
              <a:ext uri="{FF2B5EF4-FFF2-40B4-BE49-F238E27FC236}">
                <a16:creationId xmlns:a16="http://schemas.microsoft.com/office/drawing/2014/main" id="{C9A7233B-02A0-4DFE-AFDD-41DCA80A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11099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5" name="endpoint-1171">
            <a:extLst xmlns:a="http://schemas.openxmlformats.org/drawingml/2006/main">
              <a:ext uri="{FF2B5EF4-FFF2-40B4-BE49-F238E27FC236}">
                <a16:creationId xmlns:a16="http://schemas.microsoft.com/office/drawing/2014/main" id="{7C5B36DD-E65D-45A4-AF59-7CD2CD487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6" name="endpoint-1172">
            <a:extLst xmlns:a="http://schemas.openxmlformats.org/drawingml/2006/main">
              <a:ext uri="{FF2B5EF4-FFF2-40B4-BE49-F238E27FC236}">
                <a16:creationId xmlns:a16="http://schemas.microsoft.com/office/drawing/2014/main" id="{952F5569-A88D-4321-B9C0-B8B93166D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7" name="endpoint-1173">
            <a:extLst xmlns:a="http://schemas.openxmlformats.org/drawingml/2006/main">
              <a:ext uri="{FF2B5EF4-FFF2-40B4-BE49-F238E27FC236}">
                <a16:creationId xmlns:a16="http://schemas.microsoft.com/office/drawing/2014/main" id="{ACCF16DB-F012-4DD3-B86D-0EB8CA5A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8" name="endpoint-1174">
            <a:extLst xmlns:a="http://schemas.openxmlformats.org/drawingml/2006/main">
              <a:ext uri="{FF2B5EF4-FFF2-40B4-BE49-F238E27FC236}">
                <a16:creationId xmlns:a16="http://schemas.microsoft.com/office/drawing/2014/main" id="{D2537D0C-F4CC-4EDD-955D-65A9DDB25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9" name="endpoint-1175">
            <a:extLst xmlns:a="http://schemas.openxmlformats.org/drawingml/2006/main">
              <a:ext uri="{FF2B5EF4-FFF2-40B4-BE49-F238E27FC236}">
                <a16:creationId xmlns:a16="http://schemas.microsoft.com/office/drawing/2014/main" id="{12C2476D-CB3B-4B28-9D51-C863BFB3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0" name="endpoint-1176">
            <a:extLst xmlns:a="http://schemas.openxmlformats.org/drawingml/2006/main">
              <a:ext uri="{FF2B5EF4-FFF2-40B4-BE49-F238E27FC236}">
                <a16:creationId xmlns:a16="http://schemas.microsoft.com/office/drawing/2014/main" id="{10784B55-47E5-4C35-9DB2-4D398B71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1" name="endpoint-1177">
            <a:extLst xmlns:a="http://schemas.openxmlformats.org/drawingml/2006/main">
              <a:ext uri="{FF2B5EF4-FFF2-40B4-BE49-F238E27FC236}">
                <a16:creationId xmlns:a16="http://schemas.microsoft.com/office/drawing/2014/main" id="{DDEB38E6-87ED-466F-9053-2E25148F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2" name="endpoint-1178">
            <a:extLst xmlns:a="http://schemas.openxmlformats.org/drawingml/2006/main">
              <a:ext uri="{FF2B5EF4-FFF2-40B4-BE49-F238E27FC236}">
                <a16:creationId xmlns:a16="http://schemas.microsoft.com/office/drawing/2014/main" id="{CB30B553-E3AF-4897-AC8A-C6135594F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3" name="endpoint-1179">
            <a:extLst xmlns:a="http://schemas.openxmlformats.org/drawingml/2006/main">
              <a:ext uri="{FF2B5EF4-FFF2-40B4-BE49-F238E27FC236}">
                <a16:creationId xmlns:a16="http://schemas.microsoft.com/office/drawing/2014/main" id="{3BBAEBE4-ADD5-480B-9816-AD47F5D3A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4" name="endpoint-1180">
            <a:extLst xmlns:a="http://schemas.openxmlformats.org/drawingml/2006/main">
              <a:ext uri="{FF2B5EF4-FFF2-40B4-BE49-F238E27FC236}">
                <a16:creationId xmlns:a16="http://schemas.microsoft.com/office/drawing/2014/main" id="{0AF004D0-F74C-47F9-8CEF-3FB6402E5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5" name="endpoint-1181">
            <a:extLst xmlns:a="http://schemas.openxmlformats.org/drawingml/2006/main">
              <a:ext uri="{FF2B5EF4-FFF2-40B4-BE49-F238E27FC236}">
                <a16:creationId xmlns:a16="http://schemas.microsoft.com/office/drawing/2014/main" id="{9ABD697F-C659-40BD-89D7-CC4E6A893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6" name="endpoint-1182">
            <a:extLst xmlns:a="http://schemas.openxmlformats.org/drawingml/2006/main">
              <a:ext uri="{FF2B5EF4-FFF2-40B4-BE49-F238E27FC236}">
                <a16:creationId xmlns:a16="http://schemas.microsoft.com/office/drawing/2014/main" id="{421B3C62-0BA0-4F00-B2ED-F7AA3CE8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7" name="endpoint-1183">
            <a:extLst xmlns:a="http://schemas.openxmlformats.org/drawingml/2006/main">
              <a:ext uri="{FF2B5EF4-FFF2-40B4-BE49-F238E27FC236}">
                <a16:creationId xmlns:a16="http://schemas.microsoft.com/office/drawing/2014/main" id="{079CCF61-3FA8-4E0B-8FDD-DA339018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8" name="endpoint-1184">
            <a:extLst xmlns:a="http://schemas.openxmlformats.org/drawingml/2006/main">
              <a:ext uri="{FF2B5EF4-FFF2-40B4-BE49-F238E27FC236}">
                <a16:creationId xmlns:a16="http://schemas.microsoft.com/office/drawing/2014/main" id="{DB119B00-7DAE-4E5D-9E42-8FF05AAA0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9" name="endpoint-1185">
            <a:extLst xmlns:a="http://schemas.openxmlformats.org/drawingml/2006/main">
              <a:ext uri="{FF2B5EF4-FFF2-40B4-BE49-F238E27FC236}">
                <a16:creationId xmlns:a16="http://schemas.microsoft.com/office/drawing/2014/main" id="{C7863AF7-93FD-4041-91FC-E3105123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0" name="endpoint-1186">
            <a:extLst xmlns:a="http://schemas.openxmlformats.org/drawingml/2006/main">
              <a:ext uri="{FF2B5EF4-FFF2-40B4-BE49-F238E27FC236}">
                <a16:creationId xmlns:a16="http://schemas.microsoft.com/office/drawing/2014/main" id="{8524C64C-A1EE-4D7F-8CC4-11AF1A22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1" name="endpoint-1187">
            <a:extLst xmlns:a="http://schemas.openxmlformats.org/drawingml/2006/main">
              <a:ext uri="{FF2B5EF4-FFF2-40B4-BE49-F238E27FC236}">
                <a16:creationId xmlns:a16="http://schemas.microsoft.com/office/drawing/2014/main" id="{6823F0D8-6EF1-49E6-8A33-4E58ED337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2" name="endpoint-1188">
            <a:extLst xmlns:a="http://schemas.openxmlformats.org/drawingml/2006/main">
              <a:ext uri="{FF2B5EF4-FFF2-40B4-BE49-F238E27FC236}">
                <a16:creationId xmlns:a16="http://schemas.microsoft.com/office/drawing/2014/main" id="{0A116760-8433-4541-A1F2-6924C587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3" name="endpoint-1189">
            <a:extLst xmlns:a="http://schemas.openxmlformats.org/drawingml/2006/main">
              <a:ext uri="{FF2B5EF4-FFF2-40B4-BE49-F238E27FC236}">
                <a16:creationId xmlns:a16="http://schemas.microsoft.com/office/drawing/2014/main" id="{9E9B9FA8-DEDD-4033-98BF-C4A3F1B0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4" name="endpoint-1190">
            <a:extLst xmlns:a="http://schemas.openxmlformats.org/drawingml/2006/main">
              <a:ext uri="{FF2B5EF4-FFF2-40B4-BE49-F238E27FC236}">
                <a16:creationId xmlns:a16="http://schemas.microsoft.com/office/drawing/2014/main" id="{E6D64468-52A8-4CE2-8DB8-396741A5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5" name="endpoint-1191">
            <a:extLst xmlns:a="http://schemas.openxmlformats.org/drawingml/2006/main">
              <a:ext uri="{FF2B5EF4-FFF2-40B4-BE49-F238E27FC236}">
                <a16:creationId xmlns:a16="http://schemas.microsoft.com/office/drawing/2014/main" id="{A6075D24-8745-4B75-B979-92F7AEA6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6" name="endpoint-1192">
            <a:extLst xmlns:a="http://schemas.openxmlformats.org/drawingml/2006/main">
              <a:ext uri="{FF2B5EF4-FFF2-40B4-BE49-F238E27FC236}">
                <a16:creationId xmlns:a16="http://schemas.microsoft.com/office/drawing/2014/main" id="{AEF8D054-0CC6-4D23-96FD-95D1C04CE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7" name="endpoint-1193">
            <a:extLst xmlns:a="http://schemas.openxmlformats.org/drawingml/2006/main">
              <a:ext uri="{FF2B5EF4-FFF2-40B4-BE49-F238E27FC236}">
                <a16:creationId xmlns:a16="http://schemas.microsoft.com/office/drawing/2014/main" id="{1862035A-0CD9-4F31-BC52-AFCCA3D97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8" name="endpoint-1194">
            <a:extLst xmlns:a="http://schemas.openxmlformats.org/drawingml/2006/main">
              <a:ext uri="{FF2B5EF4-FFF2-40B4-BE49-F238E27FC236}">
                <a16:creationId xmlns:a16="http://schemas.microsoft.com/office/drawing/2014/main" id="{D2250123-6221-425A-8256-58DAFEBC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9" name="endpoint-1195">
            <a:extLst xmlns:a="http://schemas.openxmlformats.org/drawingml/2006/main">
              <a:ext uri="{FF2B5EF4-FFF2-40B4-BE49-F238E27FC236}">
                <a16:creationId xmlns:a16="http://schemas.microsoft.com/office/drawing/2014/main" id="{92AA7DA8-F40E-4F51-ACCF-8833FF1A0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0" name="endpoint-1196">
            <a:extLst xmlns:a="http://schemas.openxmlformats.org/drawingml/2006/main">
              <a:ext uri="{FF2B5EF4-FFF2-40B4-BE49-F238E27FC236}">
                <a16:creationId xmlns:a16="http://schemas.microsoft.com/office/drawing/2014/main" id="{A3D898D8-D071-4E33-ADF7-42762756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1" name="endpoint-1197">
            <a:extLst xmlns:a="http://schemas.openxmlformats.org/drawingml/2006/main">
              <a:ext uri="{FF2B5EF4-FFF2-40B4-BE49-F238E27FC236}">
                <a16:creationId xmlns:a16="http://schemas.microsoft.com/office/drawing/2014/main" id="{BECA6654-B401-4690-AAA7-D924D2991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2" name="endpoint-1198">
            <a:extLst xmlns:a="http://schemas.openxmlformats.org/drawingml/2006/main">
              <a:ext uri="{FF2B5EF4-FFF2-40B4-BE49-F238E27FC236}">
                <a16:creationId xmlns:a16="http://schemas.microsoft.com/office/drawing/2014/main" id="{B9D2FB7A-5C4C-4A88-9E2A-C7369A19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3" name="endpoint-1199">
            <a:extLst xmlns:a="http://schemas.openxmlformats.org/drawingml/2006/main">
              <a:ext uri="{FF2B5EF4-FFF2-40B4-BE49-F238E27FC236}">
                <a16:creationId xmlns:a16="http://schemas.microsoft.com/office/drawing/2014/main" id="{63199040-F4A4-49F9-AB27-2C2E1744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4" name="endpoint-1200">
            <a:extLst xmlns:a="http://schemas.openxmlformats.org/drawingml/2006/main">
              <a:ext uri="{FF2B5EF4-FFF2-40B4-BE49-F238E27FC236}">
                <a16:creationId xmlns:a16="http://schemas.microsoft.com/office/drawing/2014/main" id="{AC35AEE9-4A41-4077-92BB-5FBC00DCA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5" name="endpoint-1201">
            <a:extLst xmlns:a="http://schemas.openxmlformats.org/drawingml/2006/main">
              <a:ext uri="{FF2B5EF4-FFF2-40B4-BE49-F238E27FC236}">
                <a16:creationId xmlns:a16="http://schemas.microsoft.com/office/drawing/2014/main" id="{D48C500C-D405-47E9-9097-CDD83B711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6" name="endpoint-1202">
            <a:extLst xmlns:a="http://schemas.openxmlformats.org/drawingml/2006/main">
              <a:ext uri="{FF2B5EF4-FFF2-40B4-BE49-F238E27FC236}">
                <a16:creationId xmlns:a16="http://schemas.microsoft.com/office/drawing/2014/main" id="{79116FF9-F6DC-4E45-96EF-D4B3452DB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7" name="endpoint-1203">
            <a:extLst xmlns:a="http://schemas.openxmlformats.org/drawingml/2006/main">
              <a:ext uri="{FF2B5EF4-FFF2-40B4-BE49-F238E27FC236}">
                <a16:creationId xmlns:a16="http://schemas.microsoft.com/office/drawing/2014/main" id="{BEB75FCA-EFC6-43B5-913D-0D1F7537D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8" name="endpoint-1204">
            <a:extLst xmlns:a="http://schemas.openxmlformats.org/drawingml/2006/main">
              <a:ext uri="{FF2B5EF4-FFF2-40B4-BE49-F238E27FC236}">
                <a16:creationId xmlns:a16="http://schemas.microsoft.com/office/drawing/2014/main" id="{0B6FBBAE-B7BF-474A-82F7-6E6B8C72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9" name="endpoint-1205">
            <a:extLst xmlns:a="http://schemas.openxmlformats.org/drawingml/2006/main">
              <a:ext uri="{FF2B5EF4-FFF2-40B4-BE49-F238E27FC236}">
                <a16:creationId xmlns:a16="http://schemas.microsoft.com/office/drawing/2014/main" id="{D9A01105-DE31-4F22-A137-02CED605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0" name="endpoint-1206">
            <a:extLst xmlns:a="http://schemas.openxmlformats.org/drawingml/2006/main">
              <a:ext uri="{FF2B5EF4-FFF2-40B4-BE49-F238E27FC236}">
                <a16:creationId xmlns:a16="http://schemas.microsoft.com/office/drawing/2014/main" id="{7FA325BD-52A6-4FE3-A323-F66A5E47F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1" name="endpoint-1207">
            <a:extLst xmlns:a="http://schemas.openxmlformats.org/drawingml/2006/main">
              <a:ext uri="{FF2B5EF4-FFF2-40B4-BE49-F238E27FC236}">
                <a16:creationId xmlns:a16="http://schemas.microsoft.com/office/drawing/2014/main" id="{7A4E0A7E-3B96-4E11-877F-822C3E289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2" name="endpoint-1208">
            <a:extLst xmlns:a="http://schemas.openxmlformats.org/drawingml/2006/main">
              <a:ext uri="{FF2B5EF4-FFF2-40B4-BE49-F238E27FC236}">
                <a16:creationId xmlns:a16="http://schemas.microsoft.com/office/drawing/2014/main" id="{569D4778-216A-4ECA-B773-2033DF57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3" name="endpoint-1209">
            <a:extLst xmlns:a="http://schemas.openxmlformats.org/drawingml/2006/main">
              <a:ext uri="{FF2B5EF4-FFF2-40B4-BE49-F238E27FC236}">
                <a16:creationId xmlns:a16="http://schemas.microsoft.com/office/drawing/2014/main" id="{40ED6363-8F39-4525-AD9E-46635DC7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4" name="endpoint-1210">
            <a:extLst xmlns:a="http://schemas.openxmlformats.org/drawingml/2006/main">
              <a:ext uri="{FF2B5EF4-FFF2-40B4-BE49-F238E27FC236}">
                <a16:creationId xmlns:a16="http://schemas.microsoft.com/office/drawing/2014/main" id="{B2AF836E-19A4-4655-863A-35519CD5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5" name="endpoint-1211">
            <a:extLst xmlns:a="http://schemas.openxmlformats.org/drawingml/2006/main">
              <a:ext uri="{FF2B5EF4-FFF2-40B4-BE49-F238E27FC236}">
                <a16:creationId xmlns:a16="http://schemas.microsoft.com/office/drawing/2014/main" id="{13AA3F01-D4CC-4B33-BADF-99C25E25B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6" name="endpoint-1212">
            <a:extLst xmlns:a="http://schemas.openxmlformats.org/drawingml/2006/main">
              <a:ext uri="{FF2B5EF4-FFF2-40B4-BE49-F238E27FC236}">
                <a16:creationId xmlns:a16="http://schemas.microsoft.com/office/drawing/2014/main" id="{B460560E-89F8-4050-950C-E3C281AD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7" name="endpoint-1213">
            <a:extLst xmlns:a="http://schemas.openxmlformats.org/drawingml/2006/main">
              <a:ext uri="{FF2B5EF4-FFF2-40B4-BE49-F238E27FC236}">
                <a16:creationId xmlns:a16="http://schemas.microsoft.com/office/drawing/2014/main" id="{B4EA6FD4-5C10-489E-B345-F4CE26F6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8" name="endpoint-1214">
            <a:extLst xmlns:a="http://schemas.openxmlformats.org/drawingml/2006/main">
              <a:ext uri="{FF2B5EF4-FFF2-40B4-BE49-F238E27FC236}">
                <a16:creationId xmlns:a16="http://schemas.microsoft.com/office/drawing/2014/main" id="{2E04707A-4C32-4DA9-8F59-585B047E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9" name="endpoint-1215">
            <a:extLst xmlns:a="http://schemas.openxmlformats.org/drawingml/2006/main">
              <a:ext uri="{FF2B5EF4-FFF2-40B4-BE49-F238E27FC236}">
                <a16:creationId xmlns:a16="http://schemas.microsoft.com/office/drawing/2014/main" id="{467F4E68-0E25-4DA8-89FE-E8C3E328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0" name="endpoint-1216">
            <a:extLst xmlns:a="http://schemas.openxmlformats.org/drawingml/2006/main">
              <a:ext uri="{FF2B5EF4-FFF2-40B4-BE49-F238E27FC236}">
                <a16:creationId xmlns:a16="http://schemas.microsoft.com/office/drawing/2014/main" id="{EB4C99DE-F345-4391-B962-BFF503D6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1" name="endpoint-1217">
            <a:extLst xmlns:a="http://schemas.openxmlformats.org/drawingml/2006/main">
              <a:ext uri="{FF2B5EF4-FFF2-40B4-BE49-F238E27FC236}">
                <a16:creationId xmlns:a16="http://schemas.microsoft.com/office/drawing/2014/main" id="{346BFDA7-F999-4B72-BE20-2AA2353E5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2" name="endpoint-1218">
            <a:extLst xmlns:a="http://schemas.openxmlformats.org/drawingml/2006/main">
              <a:ext uri="{FF2B5EF4-FFF2-40B4-BE49-F238E27FC236}">
                <a16:creationId xmlns:a16="http://schemas.microsoft.com/office/drawing/2014/main" id="{14FF6EEC-1ED2-46EB-AE0A-916B65B8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3" name="endpoint-1219">
            <a:extLst xmlns:a="http://schemas.openxmlformats.org/drawingml/2006/main">
              <a:ext uri="{FF2B5EF4-FFF2-40B4-BE49-F238E27FC236}">
                <a16:creationId xmlns:a16="http://schemas.microsoft.com/office/drawing/2014/main" id="{B621B7D6-CD3C-4BBA-AAA1-15F56056E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4" name="endpoint-1220">
            <a:extLst xmlns:a="http://schemas.openxmlformats.org/drawingml/2006/main">
              <a:ext uri="{FF2B5EF4-FFF2-40B4-BE49-F238E27FC236}">
                <a16:creationId xmlns:a16="http://schemas.microsoft.com/office/drawing/2014/main" id="{D3D19D37-5E1E-49ED-BEF6-AB10BF226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5" name="endpoint-1221">
            <a:extLst xmlns:a="http://schemas.openxmlformats.org/drawingml/2006/main">
              <a:ext uri="{FF2B5EF4-FFF2-40B4-BE49-F238E27FC236}">
                <a16:creationId xmlns:a16="http://schemas.microsoft.com/office/drawing/2014/main" id="{90D8A934-4F30-491C-BF91-F7297814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6" name="endpoint-1222">
            <a:extLst xmlns:a="http://schemas.openxmlformats.org/drawingml/2006/main">
              <a:ext uri="{FF2B5EF4-FFF2-40B4-BE49-F238E27FC236}">
                <a16:creationId xmlns:a16="http://schemas.microsoft.com/office/drawing/2014/main" id="{717FA23C-21FD-4A91-9813-34C0072E1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7" name="endpoint-1223">
            <a:extLst xmlns:a="http://schemas.openxmlformats.org/drawingml/2006/main">
              <a:ext uri="{FF2B5EF4-FFF2-40B4-BE49-F238E27FC236}">
                <a16:creationId xmlns:a16="http://schemas.microsoft.com/office/drawing/2014/main" id="{8A77A5A5-45EC-4D5A-B966-2151C390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8" name="endpoint-1224">
            <a:extLst xmlns:a="http://schemas.openxmlformats.org/drawingml/2006/main">
              <a:ext uri="{FF2B5EF4-FFF2-40B4-BE49-F238E27FC236}">
                <a16:creationId xmlns:a16="http://schemas.microsoft.com/office/drawing/2014/main" id="{9B3421A4-D1C0-482F-B6FF-DD18D541D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9" name="endpoint-1225">
            <a:extLst xmlns:a="http://schemas.openxmlformats.org/drawingml/2006/main">
              <a:ext uri="{FF2B5EF4-FFF2-40B4-BE49-F238E27FC236}">
                <a16:creationId xmlns:a16="http://schemas.microsoft.com/office/drawing/2014/main" id="{BD0938C9-93E4-458F-B3F3-17A47C9F1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0" name="endpoint-1226">
            <a:extLst xmlns:a="http://schemas.openxmlformats.org/drawingml/2006/main">
              <a:ext uri="{FF2B5EF4-FFF2-40B4-BE49-F238E27FC236}">
                <a16:creationId xmlns:a16="http://schemas.microsoft.com/office/drawing/2014/main" id="{486E3624-E13E-48C7-9A9A-6D0FA0D4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1" name="endpoint-1227">
            <a:extLst xmlns:a="http://schemas.openxmlformats.org/drawingml/2006/main">
              <a:ext uri="{FF2B5EF4-FFF2-40B4-BE49-F238E27FC236}">
                <a16:creationId xmlns:a16="http://schemas.microsoft.com/office/drawing/2014/main" id="{75B2FD42-0678-434F-9CB9-53909AE82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2" name="endpoint-1228">
            <a:extLst xmlns:a="http://schemas.openxmlformats.org/drawingml/2006/main">
              <a:ext uri="{FF2B5EF4-FFF2-40B4-BE49-F238E27FC236}">
                <a16:creationId xmlns:a16="http://schemas.microsoft.com/office/drawing/2014/main" id="{7249BE62-E065-4DF6-BE6F-D54B3FCA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3" name="endpoint-1229">
            <a:extLst xmlns:a="http://schemas.openxmlformats.org/drawingml/2006/main">
              <a:ext uri="{FF2B5EF4-FFF2-40B4-BE49-F238E27FC236}">
                <a16:creationId xmlns:a16="http://schemas.microsoft.com/office/drawing/2014/main" id="{8B3A87E2-DDF6-4203-9C0B-3D3AEDC3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4" name="endpoint-1230">
            <a:extLst xmlns:a="http://schemas.openxmlformats.org/drawingml/2006/main">
              <a:ext uri="{FF2B5EF4-FFF2-40B4-BE49-F238E27FC236}">
                <a16:creationId xmlns:a16="http://schemas.microsoft.com/office/drawing/2014/main" id="{0D5B6A4F-177F-4A4C-BF47-136507A9E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5" name="endpoint-1231">
            <a:extLst xmlns:a="http://schemas.openxmlformats.org/drawingml/2006/main">
              <a:ext uri="{FF2B5EF4-FFF2-40B4-BE49-F238E27FC236}">
                <a16:creationId xmlns:a16="http://schemas.microsoft.com/office/drawing/2014/main" id="{3DC54874-6AAE-4853-A990-3ED182AFC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6" name="endpoint-1232">
            <a:extLst xmlns:a="http://schemas.openxmlformats.org/drawingml/2006/main">
              <a:ext uri="{FF2B5EF4-FFF2-40B4-BE49-F238E27FC236}">
                <a16:creationId xmlns:a16="http://schemas.microsoft.com/office/drawing/2014/main" id="{BFF4D1AA-0B43-48AA-86D8-AEDCD527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7" name="endpoint-1233">
            <a:extLst xmlns:a="http://schemas.openxmlformats.org/drawingml/2006/main">
              <a:ext uri="{FF2B5EF4-FFF2-40B4-BE49-F238E27FC236}">
                <a16:creationId xmlns:a16="http://schemas.microsoft.com/office/drawing/2014/main" id="{727D9E23-1676-46A0-BFF1-4981E6C5B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8" name="endpoint-1234">
            <a:extLst xmlns:a="http://schemas.openxmlformats.org/drawingml/2006/main">
              <a:ext uri="{FF2B5EF4-FFF2-40B4-BE49-F238E27FC236}">
                <a16:creationId xmlns:a16="http://schemas.microsoft.com/office/drawing/2014/main" id="{3519A14F-281C-4F08-AAF7-2767686C2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9" name="endpoint-1235">
            <a:extLst xmlns:a="http://schemas.openxmlformats.org/drawingml/2006/main">
              <a:ext uri="{FF2B5EF4-FFF2-40B4-BE49-F238E27FC236}">
                <a16:creationId xmlns:a16="http://schemas.microsoft.com/office/drawing/2014/main" id="{73E860A9-12E5-49A6-BC96-24105E132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0" name="endpoint-1236">
            <a:extLst xmlns:a="http://schemas.openxmlformats.org/drawingml/2006/main">
              <a:ext uri="{FF2B5EF4-FFF2-40B4-BE49-F238E27FC236}">
                <a16:creationId xmlns:a16="http://schemas.microsoft.com/office/drawing/2014/main" id="{23EB97B0-F31D-46DF-BBA4-BFDAA1FEA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1" name="endpoint-1237">
            <a:extLst xmlns:a="http://schemas.openxmlformats.org/drawingml/2006/main">
              <a:ext uri="{FF2B5EF4-FFF2-40B4-BE49-F238E27FC236}">
                <a16:creationId xmlns:a16="http://schemas.microsoft.com/office/drawing/2014/main" id="{A9368A79-55A9-4ECA-BD91-51A25529B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2" name="endpoint-1238">
            <a:extLst xmlns:a="http://schemas.openxmlformats.org/drawingml/2006/main">
              <a:ext uri="{FF2B5EF4-FFF2-40B4-BE49-F238E27FC236}">
                <a16:creationId xmlns:a16="http://schemas.microsoft.com/office/drawing/2014/main" id="{757464A0-1FEF-4C8C-B44E-C29BE30CE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3" name="endpoint-1239">
            <a:extLst xmlns:a="http://schemas.openxmlformats.org/drawingml/2006/main">
              <a:ext uri="{FF2B5EF4-FFF2-40B4-BE49-F238E27FC236}">
                <a16:creationId xmlns:a16="http://schemas.microsoft.com/office/drawing/2014/main" id="{D43BF3BA-195D-4C51-AEC9-2AF251ED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4" name="endpoint-1240">
            <a:extLst xmlns:a="http://schemas.openxmlformats.org/drawingml/2006/main">
              <a:ext uri="{FF2B5EF4-FFF2-40B4-BE49-F238E27FC236}">
                <a16:creationId xmlns:a16="http://schemas.microsoft.com/office/drawing/2014/main" id="{2B65B32A-E8E3-4804-B2C2-94C00F0A6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5" name="endpoint-1241">
            <a:extLst xmlns:a="http://schemas.openxmlformats.org/drawingml/2006/main">
              <a:ext uri="{FF2B5EF4-FFF2-40B4-BE49-F238E27FC236}">
                <a16:creationId xmlns:a16="http://schemas.microsoft.com/office/drawing/2014/main" id="{8646481A-A9E5-4194-AABF-2D1C19F8A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6" name="endpoint-1242">
            <a:extLst xmlns:a="http://schemas.openxmlformats.org/drawingml/2006/main">
              <a:ext uri="{FF2B5EF4-FFF2-40B4-BE49-F238E27FC236}">
                <a16:creationId xmlns:a16="http://schemas.microsoft.com/office/drawing/2014/main" id="{6395CCC1-3720-4286-BE6E-89FC0C13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7" name="endpoint-1243">
            <a:extLst xmlns:a="http://schemas.openxmlformats.org/drawingml/2006/main">
              <a:ext uri="{FF2B5EF4-FFF2-40B4-BE49-F238E27FC236}">
                <a16:creationId xmlns:a16="http://schemas.microsoft.com/office/drawing/2014/main" id="{6FD656F7-2158-4F95-99DA-4059C3943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8" name="endpoint-1244">
            <a:extLst xmlns:a="http://schemas.openxmlformats.org/drawingml/2006/main">
              <a:ext uri="{FF2B5EF4-FFF2-40B4-BE49-F238E27FC236}">
                <a16:creationId xmlns:a16="http://schemas.microsoft.com/office/drawing/2014/main" id="{27B656F8-5D43-42B6-895B-E6AF91E1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9" name="endpoint-1245">
            <a:extLst xmlns:a="http://schemas.openxmlformats.org/drawingml/2006/main">
              <a:ext uri="{FF2B5EF4-FFF2-40B4-BE49-F238E27FC236}">
                <a16:creationId xmlns:a16="http://schemas.microsoft.com/office/drawing/2014/main" id="{93946D85-4AFC-4B65-A1C0-E96F79C59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0" name="endpoint-1246">
            <a:extLst xmlns:a="http://schemas.openxmlformats.org/drawingml/2006/main">
              <a:ext uri="{FF2B5EF4-FFF2-40B4-BE49-F238E27FC236}">
                <a16:creationId xmlns:a16="http://schemas.microsoft.com/office/drawing/2014/main" id="{E4BEF724-EFC1-4CBA-9F9C-718D97E3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1" name="endpoint-1247">
            <a:extLst xmlns:a="http://schemas.openxmlformats.org/drawingml/2006/main">
              <a:ext uri="{FF2B5EF4-FFF2-40B4-BE49-F238E27FC236}">
                <a16:creationId xmlns:a16="http://schemas.microsoft.com/office/drawing/2014/main" id="{01DEE435-9B6E-44F8-82EC-7DDAEB66C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2" name="endpoint-1248">
            <a:extLst xmlns:a="http://schemas.openxmlformats.org/drawingml/2006/main">
              <a:ext uri="{FF2B5EF4-FFF2-40B4-BE49-F238E27FC236}">
                <a16:creationId xmlns:a16="http://schemas.microsoft.com/office/drawing/2014/main" id="{B172414E-27EB-4ECF-AEA5-AE8C5686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18623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3" name="endpoint-1249">
            <a:extLst xmlns:a="http://schemas.openxmlformats.org/drawingml/2006/main">
              <a:ext uri="{FF2B5EF4-FFF2-40B4-BE49-F238E27FC236}">
                <a16:creationId xmlns:a16="http://schemas.microsoft.com/office/drawing/2014/main" id="{351E7F22-8954-403C-81C1-4DFE1DF9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4" name="endpoint-1250">
            <a:extLst xmlns:a="http://schemas.openxmlformats.org/drawingml/2006/main">
              <a:ext uri="{FF2B5EF4-FFF2-40B4-BE49-F238E27FC236}">
                <a16:creationId xmlns:a16="http://schemas.microsoft.com/office/drawing/2014/main" id="{47E4B64A-910F-44BF-BC55-6B068A2FF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5" name="endpoint-1251">
            <a:extLst xmlns:a="http://schemas.openxmlformats.org/drawingml/2006/main">
              <a:ext uri="{FF2B5EF4-FFF2-40B4-BE49-F238E27FC236}">
                <a16:creationId xmlns:a16="http://schemas.microsoft.com/office/drawing/2014/main" id="{11FD45E8-68D7-4115-9BC6-FE2B5A888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6" name="endpoint-1252">
            <a:extLst xmlns:a="http://schemas.openxmlformats.org/drawingml/2006/main">
              <a:ext uri="{FF2B5EF4-FFF2-40B4-BE49-F238E27FC236}">
                <a16:creationId xmlns:a16="http://schemas.microsoft.com/office/drawing/2014/main" id="{DBAE9700-B712-44E7-BDD4-C5273ADAA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7" name="endpoint-1253">
            <a:extLst xmlns:a="http://schemas.openxmlformats.org/drawingml/2006/main">
              <a:ext uri="{FF2B5EF4-FFF2-40B4-BE49-F238E27FC236}">
                <a16:creationId xmlns:a16="http://schemas.microsoft.com/office/drawing/2014/main" id="{860B4D1C-E464-484D-8054-374D2EDB9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8" name="endpoint-1254">
            <a:extLst xmlns:a="http://schemas.openxmlformats.org/drawingml/2006/main">
              <a:ext uri="{FF2B5EF4-FFF2-40B4-BE49-F238E27FC236}">
                <a16:creationId xmlns:a16="http://schemas.microsoft.com/office/drawing/2014/main" id="{C785142B-9566-4103-8655-12FD9CB76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9" name="endpoint-1255">
            <a:extLst xmlns:a="http://schemas.openxmlformats.org/drawingml/2006/main">
              <a:ext uri="{FF2B5EF4-FFF2-40B4-BE49-F238E27FC236}">
                <a16:creationId xmlns:a16="http://schemas.microsoft.com/office/drawing/2014/main" id="{CB7D0218-4EDC-4837-9A85-69BD4FCC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0" name="endpoint-1256">
            <a:extLst xmlns:a="http://schemas.openxmlformats.org/drawingml/2006/main">
              <a:ext uri="{FF2B5EF4-FFF2-40B4-BE49-F238E27FC236}">
                <a16:creationId xmlns:a16="http://schemas.microsoft.com/office/drawing/2014/main" id="{43D3C380-35D0-470F-807C-0C9E3799B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1" name="endpoint-1257">
            <a:extLst xmlns:a="http://schemas.openxmlformats.org/drawingml/2006/main">
              <a:ext uri="{FF2B5EF4-FFF2-40B4-BE49-F238E27FC236}">
                <a16:creationId xmlns:a16="http://schemas.microsoft.com/office/drawing/2014/main" id="{CC02F05C-C799-47E4-9FF4-8D069DAD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2" name="endpoint-1258">
            <a:extLst xmlns:a="http://schemas.openxmlformats.org/drawingml/2006/main">
              <a:ext uri="{FF2B5EF4-FFF2-40B4-BE49-F238E27FC236}">
                <a16:creationId xmlns:a16="http://schemas.microsoft.com/office/drawing/2014/main" id="{E8EACBB8-864B-486F-AFA8-C1348EB5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3" name="endpoint-1259">
            <a:extLst xmlns:a="http://schemas.openxmlformats.org/drawingml/2006/main">
              <a:ext uri="{FF2B5EF4-FFF2-40B4-BE49-F238E27FC236}">
                <a16:creationId xmlns:a16="http://schemas.microsoft.com/office/drawing/2014/main" id="{5C5A0223-6AE7-43BE-A658-A7D79CC8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4" name="endpoint-1260">
            <a:extLst xmlns:a="http://schemas.openxmlformats.org/drawingml/2006/main">
              <a:ext uri="{FF2B5EF4-FFF2-40B4-BE49-F238E27FC236}">
                <a16:creationId xmlns:a16="http://schemas.microsoft.com/office/drawing/2014/main" id="{62EA9F73-DF01-4C39-93E8-21BC89BED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5" name="endpoint-1261">
            <a:extLst xmlns:a="http://schemas.openxmlformats.org/drawingml/2006/main">
              <a:ext uri="{FF2B5EF4-FFF2-40B4-BE49-F238E27FC236}">
                <a16:creationId xmlns:a16="http://schemas.microsoft.com/office/drawing/2014/main" id="{8E2CF471-C245-4E89-8F85-3E764A93C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6" name="endpoint-1262">
            <a:extLst xmlns:a="http://schemas.openxmlformats.org/drawingml/2006/main">
              <a:ext uri="{FF2B5EF4-FFF2-40B4-BE49-F238E27FC236}">
                <a16:creationId xmlns:a16="http://schemas.microsoft.com/office/drawing/2014/main" id="{154EED8B-770D-48D8-B42C-E62E51A91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7" name="endpoint-1263">
            <a:extLst xmlns:a="http://schemas.openxmlformats.org/drawingml/2006/main">
              <a:ext uri="{FF2B5EF4-FFF2-40B4-BE49-F238E27FC236}">
                <a16:creationId xmlns:a16="http://schemas.microsoft.com/office/drawing/2014/main" id="{37B56F50-1032-43A9-8492-8A4607CA5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8" name="endpoint-1264">
            <a:extLst xmlns:a="http://schemas.openxmlformats.org/drawingml/2006/main">
              <a:ext uri="{FF2B5EF4-FFF2-40B4-BE49-F238E27FC236}">
                <a16:creationId xmlns:a16="http://schemas.microsoft.com/office/drawing/2014/main" id="{4C9F33E6-6F4E-4F60-B35C-A643A5A97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9" name="endpoint-1265">
            <a:extLst xmlns:a="http://schemas.openxmlformats.org/drawingml/2006/main">
              <a:ext uri="{FF2B5EF4-FFF2-40B4-BE49-F238E27FC236}">
                <a16:creationId xmlns:a16="http://schemas.microsoft.com/office/drawing/2014/main" id="{3A499689-E43C-4FB0-BAF4-B7D81E18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0" name="endpoint-1266">
            <a:extLst xmlns:a="http://schemas.openxmlformats.org/drawingml/2006/main">
              <a:ext uri="{FF2B5EF4-FFF2-40B4-BE49-F238E27FC236}">
                <a16:creationId xmlns:a16="http://schemas.microsoft.com/office/drawing/2014/main" id="{8A62AF91-7EC0-4532-BC00-E3364AA5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1" name="endpoint-1267">
            <a:extLst xmlns:a="http://schemas.openxmlformats.org/drawingml/2006/main">
              <a:ext uri="{FF2B5EF4-FFF2-40B4-BE49-F238E27FC236}">
                <a16:creationId xmlns:a16="http://schemas.microsoft.com/office/drawing/2014/main" id="{CAB2B978-B952-4E90-BEE7-42B80883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2" name="endpoint-1268">
            <a:extLst xmlns:a="http://schemas.openxmlformats.org/drawingml/2006/main">
              <a:ext uri="{FF2B5EF4-FFF2-40B4-BE49-F238E27FC236}">
                <a16:creationId xmlns:a16="http://schemas.microsoft.com/office/drawing/2014/main" id="{E659CB5D-3568-4D28-9C44-2E79071D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3" name="endpoint-1269">
            <a:extLst xmlns:a="http://schemas.openxmlformats.org/drawingml/2006/main">
              <a:ext uri="{FF2B5EF4-FFF2-40B4-BE49-F238E27FC236}">
                <a16:creationId xmlns:a16="http://schemas.microsoft.com/office/drawing/2014/main" id="{8F61B76F-652D-4274-9DF4-1576DBFF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4" name="endpoint-1270">
            <a:extLst xmlns:a="http://schemas.openxmlformats.org/drawingml/2006/main">
              <a:ext uri="{FF2B5EF4-FFF2-40B4-BE49-F238E27FC236}">
                <a16:creationId xmlns:a16="http://schemas.microsoft.com/office/drawing/2014/main" id="{7FCF33C1-7214-4EA8-9E6D-52064819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5" name="endpoint-1271">
            <a:extLst xmlns:a="http://schemas.openxmlformats.org/drawingml/2006/main">
              <a:ext uri="{FF2B5EF4-FFF2-40B4-BE49-F238E27FC236}">
                <a16:creationId xmlns:a16="http://schemas.microsoft.com/office/drawing/2014/main" id="{999BC18D-B517-4B91-B848-BFE019E5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6" name="endpoint-1272">
            <a:extLst xmlns:a="http://schemas.openxmlformats.org/drawingml/2006/main">
              <a:ext uri="{FF2B5EF4-FFF2-40B4-BE49-F238E27FC236}">
                <a16:creationId xmlns:a16="http://schemas.microsoft.com/office/drawing/2014/main" id="{ECD16DE2-6ACC-47FF-8824-15B092D5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7" name="endpoint-1273">
            <a:extLst xmlns:a="http://schemas.openxmlformats.org/drawingml/2006/main">
              <a:ext uri="{FF2B5EF4-FFF2-40B4-BE49-F238E27FC236}">
                <a16:creationId xmlns:a16="http://schemas.microsoft.com/office/drawing/2014/main" id="{A2EFCC0B-073C-4D45-A098-75333A963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8" name="endpoint-1274">
            <a:extLst xmlns:a="http://schemas.openxmlformats.org/drawingml/2006/main">
              <a:ext uri="{FF2B5EF4-FFF2-40B4-BE49-F238E27FC236}">
                <a16:creationId xmlns:a16="http://schemas.microsoft.com/office/drawing/2014/main" id="{ADDDC149-DD3B-4EC8-B5B9-3F5360BE2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9" name="endpoint-1275">
            <a:extLst xmlns:a="http://schemas.openxmlformats.org/drawingml/2006/main">
              <a:ext uri="{FF2B5EF4-FFF2-40B4-BE49-F238E27FC236}">
                <a16:creationId xmlns:a16="http://schemas.microsoft.com/office/drawing/2014/main" id="{E8109B4F-B005-4318-A867-DE3B4C515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0" name="endpoint-1276">
            <a:extLst xmlns:a="http://schemas.openxmlformats.org/drawingml/2006/main">
              <a:ext uri="{FF2B5EF4-FFF2-40B4-BE49-F238E27FC236}">
                <a16:creationId xmlns:a16="http://schemas.microsoft.com/office/drawing/2014/main" id="{94C5D021-BABC-4695-9520-38CA73519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1" name="endpoint-1277">
            <a:extLst xmlns:a="http://schemas.openxmlformats.org/drawingml/2006/main">
              <a:ext uri="{FF2B5EF4-FFF2-40B4-BE49-F238E27FC236}">
                <a16:creationId xmlns:a16="http://schemas.microsoft.com/office/drawing/2014/main" id="{11A068C8-CFE2-4A62-B32E-8679F7BE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2" name="endpoint-1278">
            <a:extLst xmlns:a="http://schemas.openxmlformats.org/drawingml/2006/main">
              <a:ext uri="{FF2B5EF4-FFF2-40B4-BE49-F238E27FC236}">
                <a16:creationId xmlns:a16="http://schemas.microsoft.com/office/drawing/2014/main" id="{0C33986D-5091-46F4-927C-F37AF94A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3" name="endpoint-1279">
            <a:extLst xmlns:a="http://schemas.openxmlformats.org/drawingml/2006/main">
              <a:ext uri="{FF2B5EF4-FFF2-40B4-BE49-F238E27FC236}">
                <a16:creationId xmlns:a16="http://schemas.microsoft.com/office/drawing/2014/main" id="{0BBA25D3-8B29-47F6-B0FA-C4B3207E7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4" name="endpoint-1280">
            <a:extLst xmlns:a="http://schemas.openxmlformats.org/drawingml/2006/main">
              <a:ext uri="{FF2B5EF4-FFF2-40B4-BE49-F238E27FC236}">
                <a16:creationId xmlns:a16="http://schemas.microsoft.com/office/drawing/2014/main" id="{94929DB3-9170-401A-8431-B50B891A2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5" name="endpoint-1281">
            <a:extLst xmlns:a="http://schemas.openxmlformats.org/drawingml/2006/main">
              <a:ext uri="{FF2B5EF4-FFF2-40B4-BE49-F238E27FC236}">
                <a16:creationId xmlns:a16="http://schemas.microsoft.com/office/drawing/2014/main" id="{DE1C6151-D19C-41F4-80E1-AE2058425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6" name="endpoint-1282">
            <a:extLst xmlns:a="http://schemas.openxmlformats.org/drawingml/2006/main">
              <a:ext uri="{FF2B5EF4-FFF2-40B4-BE49-F238E27FC236}">
                <a16:creationId xmlns:a16="http://schemas.microsoft.com/office/drawing/2014/main" id="{D26BAC2B-0345-4CC7-A3CB-0012EE7B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7" name="endpoint-1283">
            <a:extLst xmlns:a="http://schemas.openxmlformats.org/drawingml/2006/main">
              <a:ext uri="{FF2B5EF4-FFF2-40B4-BE49-F238E27FC236}">
                <a16:creationId xmlns:a16="http://schemas.microsoft.com/office/drawing/2014/main" id="{C2848109-4F55-447F-93A2-79FD3D63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8" name="endpoint-1284">
            <a:extLst xmlns:a="http://schemas.openxmlformats.org/drawingml/2006/main">
              <a:ext uri="{FF2B5EF4-FFF2-40B4-BE49-F238E27FC236}">
                <a16:creationId xmlns:a16="http://schemas.microsoft.com/office/drawing/2014/main" id="{F8DEB18F-3809-4224-9D86-A2F301E7A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9" name="endpoint-1285">
            <a:extLst xmlns:a="http://schemas.openxmlformats.org/drawingml/2006/main">
              <a:ext uri="{FF2B5EF4-FFF2-40B4-BE49-F238E27FC236}">
                <a16:creationId xmlns:a16="http://schemas.microsoft.com/office/drawing/2014/main" id="{2FFA9406-B69C-4BBB-B32E-073C31335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0" name="endpoint-1286">
            <a:extLst xmlns:a="http://schemas.openxmlformats.org/drawingml/2006/main">
              <a:ext uri="{FF2B5EF4-FFF2-40B4-BE49-F238E27FC236}">
                <a16:creationId xmlns:a16="http://schemas.microsoft.com/office/drawing/2014/main" id="{E0D52D11-AD1B-4F34-BB36-9C33882C6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1" name="endpoint-1287">
            <a:extLst xmlns:a="http://schemas.openxmlformats.org/drawingml/2006/main">
              <a:ext uri="{FF2B5EF4-FFF2-40B4-BE49-F238E27FC236}">
                <a16:creationId xmlns:a16="http://schemas.microsoft.com/office/drawing/2014/main" id="{E388E5E4-AA0D-4B8A-BF5A-31C9BA74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2" name="endpoint-1288">
            <a:extLst xmlns:a="http://schemas.openxmlformats.org/drawingml/2006/main">
              <a:ext uri="{FF2B5EF4-FFF2-40B4-BE49-F238E27FC236}">
                <a16:creationId xmlns:a16="http://schemas.microsoft.com/office/drawing/2014/main" id="{5A7DFAC1-588F-4A56-8F3A-46B1E7A7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3" name="endpoint-1289">
            <a:extLst xmlns:a="http://schemas.openxmlformats.org/drawingml/2006/main">
              <a:ext uri="{FF2B5EF4-FFF2-40B4-BE49-F238E27FC236}">
                <a16:creationId xmlns:a16="http://schemas.microsoft.com/office/drawing/2014/main" id="{74793B9C-234E-4569-8580-685426CE1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4" name="endpoint-1290">
            <a:extLst xmlns:a="http://schemas.openxmlformats.org/drawingml/2006/main">
              <a:ext uri="{FF2B5EF4-FFF2-40B4-BE49-F238E27FC236}">
                <a16:creationId xmlns:a16="http://schemas.microsoft.com/office/drawing/2014/main" id="{38CAF10E-1CB2-4267-BF11-AA30BD800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5" name="endpoint-1291">
            <a:extLst xmlns:a="http://schemas.openxmlformats.org/drawingml/2006/main">
              <a:ext uri="{FF2B5EF4-FFF2-40B4-BE49-F238E27FC236}">
                <a16:creationId xmlns:a16="http://schemas.microsoft.com/office/drawing/2014/main" id="{B53F006F-39B8-4206-959D-1280483A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6" name="endpoint-1292">
            <a:extLst xmlns:a="http://schemas.openxmlformats.org/drawingml/2006/main">
              <a:ext uri="{FF2B5EF4-FFF2-40B4-BE49-F238E27FC236}">
                <a16:creationId xmlns:a16="http://schemas.microsoft.com/office/drawing/2014/main" id="{419CAA42-6C5F-49F7-9C35-98D03AEB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7" name="endpoint-1293">
            <a:extLst xmlns:a="http://schemas.openxmlformats.org/drawingml/2006/main">
              <a:ext uri="{FF2B5EF4-FFF2-40B4-BE49-F238E27FC236}">
                <a16:creationId xmlns:a16="http://schemas.microsoft.com/office/drawing/2014/main" id="{0CD00C54-DCAE-4782-83F3-6A80EB61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8" name="endpoint-1294">
            <a:extLst xmlns:a="http://schemas.openxmlformats.org/drawingml/2006/main">
              <a:ext uri="{FF2B5EF4-FFF2-40B4-BE49-F238E27FC236}">
                <a16:creationId xmlns:a16="http://schemas.microsoft.com/office/drawing/2014/main" id="{398F5728-4C63-4AD6-94E8-7F426A0A8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9" name="endpoint-1295">
            <a:extLst xmlns:a="http://schemas.openxmlformats.org/drawingml/2006/main">
              <a:ext uri="{FF2B5EF4-FFF2-40B4-BE49-F238E27FC236}">
                <a16:creationId xmlns:a16="http://schemas.microsoft.com/office/drawing/2014/main" id="{04145490-5B5A-44B3-B8DF-BDD5A14FC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0" name="endpoint-1296">
            <a:extLst xmlns:a="http://schemas.openxmlformats.org/drawingml/2006/main">
              <a:ext uri="{FF2B5EF4-FFF2-40B4-BE49-F238E27FC236}">
                <a16:creationId xmlns:a16="http://schemas.microsoft.com/office/drawing/2014/main" id="{A9616E48-8EC2-44AC-B5C0-36036E60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1" name="endpoint-1297">
            <a:extLst xmlns:a="http://schemas.openxmlformats.org/drawingml/2006/main">
              <a:ext uri="{FF2B5EF4-FFF2-40B4-BE49-F238E27FC236}">
                <a16:creationId xmlns:a16="http://schemas.microsoft.com/office/drawing/2014/main" id="{CEC3E077-4AA8-41FF-B1B1-28BFDA03E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2" name="endpoint-1298">
            <a:extLst xmlns:a="http://schemas.openxmlformats.org/drawingml/2006/main">
              <a:ext uri="{FF2B5EF4-FFF2-40B4-BE49-F238E27FC236}">
                <a16:creationId xmlns:a16="http://schemas.microsoft.com/office/drawing/2014/main" id="{45F29B71-7073-423A-AFF0-8B69681E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3" name="endpoint-1299">
            <a:extLst xmlns:a="http://schemas.openxmlformats.org/drawingml/2006/main">
              <a:ext uri="{FF2B5EF4-FFF2-40B4-BE49-F238E27FC236}">
                <a16:creationId xmlns:a16="http://schemas.microsoft.com/office/drawing/2014/main" id="{4DE06014-BF53-4D33-8018-3E779B4E6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4" name="endpoint-1300">
            <a:extLst xmlns:a="http://schemas.openxmlformats.org/drawingml/2006/main">
              <a:ext uri="{FF2B5EF4-FFF2-40B4-BE49-F238E27FC236}">
                <a16:creationId xmlns:a16="http://schemas.microsoft.com/office/drawing/2014/main" id="{F5021683-CADB-45BD-8624-EFFC898B1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5" name="endpoint-1301">
            <a:extLst xmlns:a="http://schemas.openxmlformats.org/drawingml/2006/main">
              <a:ext uri="{FF2B5EF4-FFF2-40B4-BE49-F238E27FC236}">
                <a16:creationId xmlns:a16="http://schemas.microsoft.com/office/drawing/2014/main" id="{97747ED8-4CB3-4D1D-9402-EEBD33DF5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6" name="endpoint-1302">
            <a:extLst xmlns:a="http://schemas.openxmlformats.org/drawingml/2006/main">
              <a:ext uri="{FF2B5EF4-FFF2-40B4-BE49-F238E27FC236}">
                <a16:creationId xmlns:a16="http://schemas.microsoft.com/office/drawing/2014/main" id="{EB977690-004D-4FBB-810F-9152503A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7" name="endpoint-1303">
            <a:extLst xmlns:a="http://schemas.openxmlformats.org/drawingml/2006/main">
              <a:ext uri="{FF2B5EF4-FFF2-40B4-BE49-F238E27FC236}">
                <a16:creationId xmlns:a16="http://schemas.microsoft.com/office/drawing/2014/main" id="{BF78D129-47B9-45C2-8665-FBD7CDDC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8" name="endpoint-1304">
            <a:extLst xmlns:a="http://schemas.openxmlformats.org/drawingml/2006/main">
              <a:ext uri="{FF2B5EF4-FFF2-40B4-BE49-F238E27FC236}">
                <a16:creationId xmlns:a16="http://schemas.microsoft.com/office/drawing/2014/main" id="{280AE07C-5918-4673-8A6E-41974B679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9" name="endpoint-1305">
            <a:extLst xmlns:a="http://schemas.openxmlformats.org/drawingml/2006/main">
              <a:ext uri="{FF2B5EF4-FFF2-40B4-BE49-F238E27FC236}">
                <a16:creationId xmlns:a16="http://schemas.microsoft.com/office/drawing/2014/main" id="{DB7A20B7-68BC-4BF2-AD54-8AE60EF3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0" name="endpoint-1306">
            <a:extLst xmlns:a="http://schemas.openxmlformats.org/drawingml/2006/main">
              <a:ext uri="{FF2B5EF4-FFF2-40B4-BE49-F238E27FC236}">
                <a16:creationId xmlns:a16="http://schemas.microsoft.com/office/drawing/2014/main" id="{E5624C7A-77E0-4C77-9663-B7E083F96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1" name="endpoint-1307">
            <a:extLst xmlns:a="http://schemas.openxmlformats.org/drawingml/2006/main">
              <a:ext uri="{FF2B5EF4-FFF2-40B4-BE49-F238E27FC236}">
                <a16:creationId xmlns:a16="http://schemas.microsoft.com/office/drawing/2014/main" id="{20500C12-F1F4-41C3-968B-DE084F8BF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2" name="endpoint-1308">
            <a:extLst xmlns:a="http://schemas.openxmlformats.org/drawingml/2006/main">
              <a:ext uri="{FF2B5EF4-FFF2-40B4-BE49-F238E27FC236}">
                <a16:creationId xmlns:a16="http://schemas.microsoft.com/office/drawing/2014/main" id="{9A1BF51D-B5E1-4DFE-BCC1-701CCC72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3" name="endpoint-1309">
            <a:extLst xmlns:a="http://schemas.openxmlformats.org/drawingml/2006/main">
              <a:ext uri="{FF2B5EF4-FFF2-40B4-BE49-F238E27FC236}">
                <a16:creationId xmlns:a16="http://schemas.microsoft.com/office/drawing/2014/main" id="{0F084684-76A5-442D-B2CE-B2530034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4" name="endpoint-1310">
            <a:extLst xmlns:a="http://schemas.openxmlformats.org/drawingml/2006/main">
              <a:ext uri="{FF2B5EF4-FFF2-40B4-BE49-F238E27FC236}">
                <a16:creationId xmlns:a16="http://schemas.microsoft.com/office/drawing/2014/main" id="{1B802A52-72F3-4EC3-8184-E2BA40D7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5" name="endpoint-1311">
            <a:extLst xmlns:a="http://schemas.openxmlformats.org/drawingml/2006/main">
              <a:ext uri="{FF2B5EF4-FFF2-40B4-BE49-F238E27FC236}">
                <a16:creationId xmlns:a16="http://schemas.microsoft.com/office/drawing/2014/main" id="{51F01BD0-77AB-4516-9768-3E40F878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6" name="endpoint-1312">
            <a:extLst xmlns:a="http://schemas.openxmlformats.org/drawingml/2006/main">
              <a:ext uri="{FF2B5EF4-FFF2-40B4-BE49-F238E27FC236}">
                <a16:creationId xmlns:a16="http://schemas.microsoft.com/office/drawing/2014/main" id="{F69DE989-FB7A-4225-A1F1-816B29FC6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7" name="endpoint-1313">
            <a:extLst xmlns:a="http://schemas.openxmlformats.org/drawingml/2006/main">
              <a:ext uri="{FF2B5EF4-FFF2-40B4-BE49-F238E27FC236}">
                <a16:creationId xmlns:a16="http://schemas.microsoft.com/office/drawing/2014/main" id="{492F4809-8B3B-4B7A-A8EB-066BF541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8" name="endpoint-1314">
            <a:extLst xmlns:a="http://schemas.openxmlformats.org/drawingml/2006/main">
              <a:ext uri="{FF2B5EF4-FFF2-40B4-BE49-F238E27FC236}">
                <a16:creationId xmlns:a16="http://schemas.microsoft.com/office/drawing/2014/main" id="{133907E9-1A4A-464C-9DC0-A07936823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9" name="endpoint-1315">
            <a:extLst xmlns:a="http://schemas.openxmlformats.org/drawingml/2006/main">
              <a:ext uri="{FF2B5EF4-FFF2-40B4-BE49-F238E27FC236}">
                <a16:creationId xmlns:a16="http://schemas.microsoft.com/office/drawing/2014/main" id="{E95148B8-69B2-47D5-86F4-2213C9A7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0" name="endpoint-1316">
            <a:extLst xmlns:a="http://schemas.openxmlformats.org/drawingml/2006/main">
              <a:ext uri="{FF2B5EF4-FFF2-40B4-BE49-F238E27FC236}">
                <a16:creationId xmlns:a16="http://schemas.microsoft.com/office/drawing/2014/main" id="{CA5EFBBA-82F0-4408-A5E3-B93E1A4A2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1" name="endpoint-1317">
            <a:extLst xmlns:a="http://schemas.openxmlformats.org/drawingml/2006/main">
              <a:ext uri="{FF2B5EF4-FFF2-40B4-BE49-F238E27FC236}">
                <a16:creationId xmlns:a16="http://schemas.microsoft.com/office/drawing/2014/main" id="{CCBD984B-4A17-4638-AFEF-04DE3EEB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2" name="endpoint-1318">
            <a:extLst xmlns:a="http://schemas.openxmlformats.org/drawingml/2006/main">
              <a:ext uri="{FF2B5EF4-FFF2-40B4-BE49-F238E27FC236}">
                <a16:creationId xmlns:a16="http://schemas.microsoft.com/office/drawing/2014/main" id="{31FAAD85-17FB-420C-A9B1-8F759A29A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3" name="endpoint-1319">
            <a:extLst xmlns:a="http://schemas.openxmlformats.org/drawingml/2006/main">
              <a:ext uri="{FF2B5EF4-FFF2-40B4-BE49-F238E27FC236}">
                <a16:creationId xmlns:a16="http://schemas.microsoft.com/office/drawing/2014/main" id="{AD28D4C7-E222-4CCC-A9DB-2CB7F50B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4" name="endpoint-1320">
            <a:extLst xmlns:a="http://schemas.openxmlformats.org/drawingml/2006/main">
              <a:ext uri="{FF2B5EF4-FFF2-40B4-BE49-F238E27FC236}">
                <a16:creationId xmlns:a16="http://schemas.microsoft.com/office/drawing/2014/main" id="{8D4565E8-7FED-4AB8-B152-C233805CB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5" name="endpoint-1321">
            <a:extLst xmlns:a="http://schemas.openxmlformats.org/drawingml/2006/main">
              <a:ext uri="{FF2B5EF4-FFF2-40B4-BE49-F238E27FC236}">
                <a16:creationId xmlns:a16="http://schemas.microsoft.com/office/drawing/2014/main" id="{E26FA444-906D-4891-BF10-81FBEB305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6" name="endpoint-1322">
            <a:extLst xmlns:a="http://schemas.openxmlformats.org/drawingml/2006/main">
              <a:ext uri="{FF2B5EF4-FFF2-40B4-BE49-F238E27FC236}">
                <a16:creationId xmlns:a16="http://schemas.microsoft.com/office/drawing/2014/main" id="{931210AD-810B-41BC-9109-D4634B10F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7" name="endpoint-1323">
            <a:extLst xmlns:a="http://schemas.openxmlformats.org/drawingml/2006/main">
              <a:ext uri="{FF2B5EF4-FFF2-40B4-BE49-F238E27FC236}">
                <a16:creationId xmlns:a16="http://schemas.microsoft.com/office/drawing/2014/main" id="{A36ACD6E-C575-45A5-B6D1-BBE551F02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8" name="endpoint-1324">
            <a:extLst xmlns:a="http://schemas.openxmlformats.org/drawingml/2006/main">
              <a:ext uri="{FF2B5EF4-FFF2-40B4-BE49-F238E27FC236}">
                <a16:creationId xmlns:a16="http://schemas.microsoft.com/office/drawing/2014/main" id="{9359463D-A407-4481-9765-E3A4F0BFB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9" name="endpoint-1325">
            <a:extLst xmlns:a="http://schemas.openxmlformats.org/drawingml/2006/main">
              <a:ext uri="{FF2B5EF4-FFF2-40B4-BE49-F238E27FC236}">
                <a16:creationId xmlns:a16="http://schemas.microsoft.com/office/drawing/2014/main" id="{C6072FA0-6251-4B33-8CAA-5BD62C2DA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0" name="endpoint-1326">
            <a:extLst xmlns:a="http://schemas.openxmlformats.org/drawingml/2006/main">
              <a:ext uri="{FF2B5EF4-FFF2-40B4-BE49-F238E27FC236}">
                <a16:creationId xmlns:a16="http://schemas.microsoft.com/office/drawing/2014/main" id="{6167DC74-7E5B-44B1-B8A3-6BCC73EA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26148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1" name="endpoint-1327">
            <a:extLst xmlns:a="http://schemas.openxmlformats.org/drawingml/2006/main">
              <a:ext uri="{FF2B5EF4-FFF2-40B4-BE49-F238E27FC236}">
                <a16:creationId xmlns:a16="http://schemas.microsoft.com/office/drawing/2014/main" id="{DFE6CC8E-E0E0-4954-BCB4-ADA4DF3D3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2" name="endpoint-1328">
            <a:extLst xmlns:a="http://schemas.openxmlformats.org/drawingml/2006/main">
              <a:ext uri="{FF2B5EF4-FFF2-40B4-BE49-F238E27FC236}">
                <a16:creationId xmlns:a16="http://schemas.microsoft.com/office/drawing/2014/main" id="{DE3FCFDD-F1E0-4C90-8625-F6CFBEB13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3" name="endpoint-1329">
            <a:extLst xmlns:a="http://schemas.openxmlformats.org/drawingml/2006/main">
              <a:ext uri="{FF2B5EF4-FFF2-40B4-BE49-F238E27FC236}">
                <a16:creationId xmlns:a16="http://schemas.microsoft.com/office/drawing/2014/main" id="{AA3040C4-7134-456E-A19B-E929716C7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4" name="endpoint-1330">
            <a:extLst xmlns:a="http://schemas.openxmlformats.org/drawingml/2006/main">
              <a:ext uri="{FF2B5EF4-FFF2-40B4-BE49-F238E27FC236}">
                <a16:creationId xmlns:a16="http://schemas.microsoft.com/office/drawing/2014/main" id="{B0F8C0DF-DB8A-4253-A23E-B20239E76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5" name="endpoint-1331">
            <a:extLst xmlns:a="http://schemas.openxmlformats.org/drawingml/2006/main">
              <a:ext uri="{FF2B5EF4-FFF2-40B4-BE49-F238E27FC236}">
                <a16:creationId xmlns:a16="http://schemas.microsoft.com/office/drawing/2014/main" id="{5D30DBB7-B05F-41E5-BC65-BC75AA9E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6" name="endpoint-1332">
            <a:extLst xmlns:a="http://schemas.openxmlformats.org/drawingml/2006/main">
              <a:ext uri="{FF2B5EF4-FFF2-40B4-BE49-F238E27FC236}">
                <a16:creationId xmlns:a16="http://schemas.microsoft.com/office/drawing/2014/main" id="{08B1C32D-224A-4F5A-A292-09AECC67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7" name="endpoint-1333">
            <a:extLst xmlns:a="http://schemas.openxmlformats.org/drawingml/2006/main">
              <a:ext uri="{FF2B5EF4-FFF2-40B4-BE49-F238E27FC236}">
                <a16:creationId xmlns:a16="http://schemas.microsoft.com/office/drawing/2014/main" id="{010286E6-1160-4C37-AE6A-AF481B4DA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8" name="endpoint-1334">
            <a:extLst xmlns:a="http://schemas.openxmlformats.org/drawingml/2006/main">
              <a:ext uri="{FF2B5EF4-FFF2-40B4-BE49-F238E27FC236}">
                <a16:creationId xmlns:a16="http://schemas.microsoft.com/office/drawing/2014/main" id="{354716B2-B106-4D9B-81BD-0BDCD8875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9" name="endpoint-1335">
            <a:extLst xmlns:a="http://schemas.openxmlformats.org/drawingml/2006/main">
              <a:ext uri="{FF2B5EF4-FFF2-40B4-BE49-F238E27FC236}">
                <a16:creationId xmlns:a16="http://schemas.microsoft.com/office/drawing/2014/main" id="{F5E29547-7401-4B43-983B-45F98AB1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0" name="endpoint-1336">
            <a:extLst xmlns:a="http://schemas.openxmlformats.org/drawingml/2006/main">
              <a:ext uri="{FF2B5EF4-FFF2-40B4-BE49-F238E27FC236}">
                <a16:creationId xmlns:a16="http://schemas.microsoft.com/office/drawing/2014/main" id="{5FCF7459-64E5-435F-9ECE-C04806A0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1" name="endpoint-1337">
            <a:extLst xmlns:a="http://schemas.openxmlformats.org/drawingml/2006/main">
              <a:ext uri="{FF2B5EF4-FFF2-40B4-BE49-F238E27FC236}">
                <a16:creationId xmlns:a16="http://schemas.microsoft.com/office/drawing/2014/main" id="{B940A3C1-5CC9-4554-9398-E4BE6A88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2" name="endpoint-1338">
            <a:extLst xmlns:a="http://schemas.openxmlformats.org/drawingml/2006/main">
              <a:ext uri="{FF2B5EF4-FFF2-40B4-BE49-F238E27FC236}">
                <a16:creationId xmlns:a16="http://schemas.microsoft.com/office/drawing/2014/main" id="{2C6F8055-2E6F-429D-8D66-94559542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3" name="endpoint-1339">
            <a:extLst xmlns:a="http://schemas.openxmlformats.org/drawingml/2006/main">
              <a:ext uri="{FF2B5EF4-FFF2-40B4-BE49-F238E27FC236}">
                <a16:creationId xmlns:a16="http://schemas.microsoft.com/office/drawing/2014/main" id="{DC36D7B1-276F-47F5-A3D4-5BCA90899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4" name="endpoint-1340">
            <a:extLst xmlns:a="http://schemas.openxmlformats.org/drawingml/2006/main">
              <a:ext uri="{FF2B5EF4-FFF2-40B4-BE49-F238E27FC236}">
                <a16:creationId xmlns:a16="http://schemas.microsoft.com/office/drawing/2014/main" id="{0E820BA9-0FC9-4407-BEEC-D16979963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5" name="endpoint-1341">
            <a:extLst xmlns:a="http://schemas.openxmlformats.org/drawingml/2006/main">
              <a:ext uri="{FF2B5EF4-FFF2-40B4-BE49-F238E27FC236}">
                <a16:creationId xmlns:a16="http://schemas.microsoft.com/office/drawing/2014/main" id="{F41FD898-552F-459A-B7CE-67A5F3B6B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6" name="endpoint-1342">
            <a:extLst xmlns:a="http://schemas.openxmlformats.org/drawingml/2006/main">
              <a:ext uri="{FF2B5EF4-FFF2-40B4-BE49-F238E27FC236}">
                <a16:creationId xmlns:a16="http://schemas.microsoft.com/office/drawing/2014/main" id="{8E596AE7-8CDB-401B-8F68-05C9A1E1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7" name="endpoint-1343">
            <a:extLst xmlns:a="http://schemas.openxmlformats.org/drawingml/2006/main">
              <a:ext uri="{FF2B5EF4-FFF2-40B4-BE49-F238E27FC236}">
                <a16:creationId xmlns:a16="http://schemas.microsoft.com/office/drawing/2014/main" id="{40FB1910-2C4E-4F6A-95FE-F70FCD43A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8" name="endpoint-1344">
            <a:extLst xmlns:a="http://schemas.openxmlformats.org/drawingml/2006/main">
              <a:ext uri="{FF2B5EF4-FFF2-40B4-BE49-F238E27FC236}">
                <a16:creationId xmlns:a16="http://schemas.microsoft.com/office/drawing/2014/main" id="{D1C40A21-2686-44E0-BD56-B45C151A6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9" name="endpoint-1345">
            <a:extLst xmlns:a="http://schemas.openxmlformats.org/drawingml/2006/main">
              <a:ext uri="{FF2B5EF4-FFF2-40B4-BE49-F238E27FC236}">
                <a16:creationId xmlns:a16="http://schemas.microsoft.com/office/drawing/2014/main" id="{3D21D852-523B-40B1-9FD1-F6351C71F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0" name="endpoint-1346">
            <a:extLst xmlns:a="http://schemas.openxmlformats.org/drawingml/2006/main">
              <a:ext uri="{FF2B5EF4-FFF2-40B4-BE49-F238E27FC236}">
                <a16:creationId xmlns:a16="http://schemas.microsoft.com/office/drawing/2014/main" id="{EB631B39-E58D-4527-806B-A4B57D92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1" name="endpoint-1347">
            <a:extLst xmlns:a="http://schemas.openxmlformats.org/drawingml/2006/main">
              <a:ext uri="{FF2B5EF4-FFF2-40B4-BE49-F238E27FC236}">
                <a16:creationId xmlns:a16="http://schemas.microsoft.com/office/drawing/2014/main" id="{B1933123-70A8-4B27-B039-6820CD7CD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2" name="endpoint-1348">
            <a:extLst xmlns:a="http://schemas.openxmlformats.org/drawingml/2006/main">
              <a:ext uri="{FF2B5EF4-FFF2-40B4-BE49-F238E27FC236}">
                <a16:creationId xmlns:a16="http://schemas.microsoft.com/office/drawing/2014/main" id="{79E99BA6-D236-4A15-8B48-681BC748A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3" name="endpoint-1349">
            <a:extLst xmlns:a="http://schemas.openxmlformats.org/drawingml/2006/main">
              <a:ext uri="{FF2B5EF4-FFF2-40B4-BE49-F238E27FC236}">
                <a16:creationId xmlns:a16="http://schemas.microsoft.com/office/drawing/2014/main" id="{F4837651-BB29-4BA4-9319-23BC5F98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4" name="endpoint-1350">
            <a:extLst xmlns:a="http://schemas.openxmlformats.org/drawingml/2006/main">
              <a:ext uri="{FF2B5EF4-FFF2-40B4-BE49-F238E27FC236}">
                <a16:creationId xmlns:a16="http://schemas.microsoft.com/office/drawing/2014/main" id="{FF0C7B89-E046-49CA-8FE1-28385CDC3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5" name="endpoint-1351">
            <a:extLst xmlns:a="http://schemas.openxmlformats.org/drawingml/2006/main">
              <a:ext uri="{FF2B5EF4-FFF2-40B4-BE49-F238E27FC236}">
                <a16:creationId xmlns:a16="http://schemas.microsoft.com/office/drawing/2014/main" id="{1180368B-A568-4EDD-AE9B-9A84270E2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6" name="endpoint-1352">
            <a:extLst xmlns:a="http://schemas.openxmlformats.org/drawingml/2006/main">
              <a:ext uri="{FF2B5EF4-FFF2-40B4-BE49-F238E27FC236}">
                <a16:creationId xmlns:a16="http://schemas.microsoft.com/office/drawing/2014/main" id="{B7D60E16-4A02-4FC2-9EA3-BAAAE750B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7" name="endpoint-1353">
            <a:extLst xmlns:a="http://schemas.openxmlformats.org/drawingml/2006/main">
              <a:ext uri="{FF2B5EF4-FFF2-40B4-BE49-F238E27FC236}">
                <a16:creationId xmlns:a16="http://schemas.microsoft.com/office/drawing/2014/main" id="{A7E041D4-DF26-4B3D-8E82-14DF6A671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8" name="endpoint-1354">
            <a:extLst xmlns:a="http://schemas.openxmlformats.org/drawingml/2006/main">
              <a:ext uri="{FF2B5EF4-FFF2-40B4-BE49-F238E27FC236}">
                <a16:creationId xmlns:a16="http://schemas.microsoft.com/office/drawing/2014/main" id="{7291ED1B-4B81-4AC5-8896-6E6B34B4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9" name="endpoint-1355">
            <a:extLst xmlns:a="http://schemas.openxmlformats.org/drawingml/2006/main">
              <a:ext uri="{FF2B5EF4-FFF2-40B4-BE49-F238E27FC236}">
                <a16:creationId xmlns:a16="http://schemas.microsoft.com/office/drawing/2014/main" id="{536EFE94-0671-4E4C-AF2C-759C203C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0" name="endpoint-1356">
            <a:extLst xmlns:a="http://schemas.openxmlformats.org/drawingml/2006/main">
              <a:ext uri="{FF2B5EF4-FFF2-40B4-BE49-F238E27FC236}">
                <a16:creationId xmlns:a16="http://schemas.microsoft.com/office/drawing/2014/main" id="{E39E3B56-16E3-4BF4-9289-C370C59BF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1" name="endpoint-1357">
            <a:extLst xmlns:a="http://schemas.openxmlformats.org/drawingml/2006/main">
              <a:ext uri="{FF2B5EF4-FFF2-40B4-BE49-F238E27FC236}">
                <a16:creationId xmlns:a16="http://schemas.microsoft.com/office/drawing/2014/main" id="{F9715EF2-8C8C-4330-9F6F-57D3BCC4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2" name="endpoint-1358">
            <a:extLst xmlns:a="http://schemas.openxmlformats.org/drawingml/2006/main">
              <a:ext uri="{FF2B5EF4-FFF2-40B4-BE49-F238E27FC236}">
                <a16:creationId xmlns:a16="http://schemas.microsoft.com/office/drawing/2014/main" id="{7701374F-7D6F-4976-B253-1B3025E5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3" name="endpoint-1359">
            <a:extLst xmlns:a="http://schemas.openxmlformats.org/drawingml/2006/main">
              <a:ext uri="{FF2B5EF4-FFF2-40B4-BE49-F238E27FC236}">
                <a16:creationId xmlns:a16="http://schemas.microsoft.com/office/drawing/2014/main" id="{C155D899-BB06-4622-9013-6F227FCD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4" name="endpoint-1360">
            <a:extLst xmlns:a="http://schemas.openxmlformats.org/drawingml/2006/main">
              <a:ext uri="{FF2B5EF4-FFF2-40B4-BE49-F238E27FC236}">
                <a16:creationId xmlns:a16="http://schemas.microsoft.com/office/drawing/2014/main" id="{56F9EDD0-B29A-44D4-902A-B230F9A50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5" name="endpoint-1361">
            <a:extLst xmlns:a="http://schemas.openxmlformats.org/drawingml/2006/main">
              <a:ext uri="{FF2B5EF4-FFF2-40B4-BE49-F238E27FC236}">
                <a16:creationId xmlns:a16="http://schemas.microsoft.com/office/drawing/2014/main" id="{0DF13284-36D8-43E2-AC00-6F8F48F8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6" name="endpoint-1362">
            <a:extLst xmlns:a="http://schemas.openxmlformats.org/drawingml/2006/main">
              <a:ext uri="{FF2B5EF4-FFF2-40B4-BE49-F238E27FC236}">
                <a16:creationId xmlns:a16="http://schemas.microsoft.com/office/drawing/2014/main" id="{C3D6287B-4C62-4E5F-A4D1-53B16354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7" name="endpoint-1363">
            <a:extLst xmlns:a="http://schemas.openxmlformats.org/drawingml/2006/main">
              <a:ext uri="{FF2B5EF4-FFF2-40B4-BE49-F238E27FC236}">
                <a16:creationId xmlns:a16="http://schemas.microsoft.com/office/drawing/2014/main" id="{105A3A34-8D1A-47A6-9FF1-BF4D647E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8" name="endpoint-1364">
            <a:extLst xmlns:a="http://schemas.openxmlformats.org/drawingml/2006/main">
              <a:ext uri="{FF2B5EF4-FFF2-40B4-BE49-F238E27FC236}">
                <a16:creationId xmlns:a16="http://schemas.microsoft.com/office/drawing/2014/main" id="{59D1D454-EEFA-4A65-AD49-1EC068D54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9" name="endpoint-1365">
            <a:extLst xmlns:a="http://schemas.openxmlformats.org/drawingml/2006/main">
              <a:ext uri="{FF2B5EF4-FFF2-40B4-BE49-F238E27FC236}">
                <a16:creationId xmlns:a16="http://schemas.microsoft.com/office/drawing/2014/main" id="{0261AB20-B061-4840-8059-6290AD31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0" name="endpoint-1366">
            <a:extLst xmlns:a="http://schemas.openxmlformats.org/drawingml/2006/main">
              <a:ext uri="{FF2B5EF4-FFF2-40B4-BE49-F238E27FC236}">
                <a16:creationId xmlns:a16="http://schemas.microsoft.com/office/drawing/2014/main" id="{2C5959BA-0C0A-4719-B8D1-6BA0A65B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1" name="endpoint-1367">
            <a:extLst xmlns:a="http://schemas.openxmlformats.org/drawingml/2006/main">
              <a:ext uri="{FF2B5EF4-FFF2-40B4-BE49-F238E27FC236}">
                <a16:creationId xmlns:a16="http://schemas.microsoft.com/office/drawing/2014/main" id="{3C0F322C-CA87-4C89-97FF-9493AF447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2" name="endpoint-1368">
            <a:extLst xmlns:a="http://schemas.openxmlformats.org/drawingml/2006/main">
              <a:ext uri="{FF2B5EF4-FFF2-40B4-BE49-F238E27FC236}">
                <a16:creationId xmlns:a16="http://schemas.microsoft.com/office/drawing/2014/main" id="{F0C0EC40-ABB5-4A1F-8FD5-D84BA02F6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3" name="endpoint-1369">
            <a:extLst xmlns:a="http://schemas.openxmlformats.org/drawingml/2006/main">
              <a:ext uri="{FF2B5EF4-FFF2-40B4-BE49-F238E27FC236}">
                <a16:creationId xmlns:a16="http://schemas.microsoft.com/office/drawing/2014/main" id="{74308A80-7813-48CF-BB40-9612C6D1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4" name="endpoint-1370">
            <a:extLst xmlns:a="http://schemas.openxmlformats.org/drawingml/2006/main">
              <a:ext uri="{FF2B5EF4-FFF2-40B4-BE49-F238E27FC236}">
                <a16:creationId xmlns:a16="http://schemas.microsoft.com/office/drawing/2014/main" id="{A56BEC0C-3F44-4A35-A6F6-D4C91323A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5" name="endpoint-1371">
            <a:extLst xmlns:a="http://schemas.openxmlformats.org/drawingml/2006/main">
              <a:ext uri="{FF2B5EF4-FFF2-40B4-BE49-F238E27FC236}">
                <a16:creationId xmlns:a16="http://schemas.microsoft.com/office/drawing/2014/main" id="{17C6F9E3-F6FF-4B6B-B958-66FA28FE0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6" name="endpoint-1372">
            <a:extLst xmlns:a="http://schemas.openxmlformats.org/drawingml/2006/main">
              <a:ext uri="{FF2B5EF4-FFF2-40B4-BE49-F238E27FC236}">
                <a16:creationId xmlns:a16="http://schemas.microsoft.com/office/drawing/2014/main" id="{3E32A092-2168-4D95-8FC6-9431DAD1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7" name="endpoint-1373">
            <a:extLst xmlns:a="http://schemas.openxmlformats.org/drawingml/2006/main">
              <a:ext uri="{FF2B5EF4-FFF2-40B4-BE49-F238E27FC236}">
                <a16:creationId xmlns:a16="http://schemas.microsoft.com/office/drawing/2014/main" id="{9E6B9160-5C65-41F4-A1C7-DAFC62293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8" name="endpoint-1374">
            <a:extLst xmlns:a="http://schemas.openxmlformats.org/drawingml/2006/main">
              <a:ext uri="{FF2B5EF4-FFF2-40B4-BE49-F238E27FC236}">
                <a16:creationId xmlns:a16="http://schemas.microsoft.com/office/drawing/2014/main" id="{3D90058C-697E-4E4E-B103-2AD5AD482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9" name="endpoint-1375">
            <a:extLst xmlns:a="http://schemas.openxmlformats.org/drawingml/2006/main">
              <a:ext uri="{FF2B5EF4-FFF2-40B4-BE49-F238E27FC236}">
                <a16:creationId xmlns:a16="http://schemas.microsoft.com/office/drawing/2014/main" id="{7F53CBD1-9AAD-4660-802C-2B98C409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0" name="endpoint-1376">
            <a:extLst xmlns:a="http://schemas.openxmlformats.org/drawingml/2006/main">
              <a:ext uri="{FF2B5EF4-FFF2-40B4-BE49-F238E27FC236}">
                <a16:creationId xmlns:a16="http://schemas.microsoft.com/office/drawing/2014/main" id="{227EC548-8073-43C5-9418-8BBA6ECB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1" name="endpoint-1377">
            <a:extLst xmlns:a="http://schemas.openxmlformats.org/drawingml/2006/main">
              <a:ext uri="{FF2B5EF4-FFF2-40B4-BE49-F238E27FC236}">
                <a16:creationId xmlns:a16="http://schemas.microsoft.com/office/drawing/2014/main" id="{41F84ADB-D328-4988-8188-6C9CCE75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2" name="endpoint-1378">
            <a:extLst xmlns:a="http://schemas.openxmlformats.org/drawingml/2006/main">
              <a:ext uri="{FF2B5EF4-FFF2-40B4-BE49-F238E27FC236}">
                <a16:creationId xmlns:a16="http://schemas.microsoft.com/office/drawing/2014/main" id="{66717997-E7C3-4009-AB82-94FAB808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3" name="endpoint-1379">
            <a:extLst xmlns:a="http://schemas.openxmlformats.org/drawingml/2006/main">
              <a:ext uri="{FF2B5EF4-FFF2-40B4-BE49-F238E27FC236}">
                <a16:creationId xmlns:a16="http://schemas.microsoft.com/office/drawing/2014/main" id="{F6E53FE4-426D-4820-A121-2722F147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4" name="endpoint-1380">
            <a:extLst xmlns:a="http://schemas.openxmlformats.org/drawingml/2006/main">
              <a:ext uri="{FF2B5EF4-FFF2-40B4-BE49-F238E27FC236}">
                <a16:creationId xmlns:a16="http://schemas.microsoft.com/office/drawing/2014/main" id="{4C8DD541-9011-4067-BDF6-6105BF76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5" name="endpoint-1381">
            <a:extLst xmlns:a="http://schemas.openxmlformats.org/drawingml/2006/main">
              <a:ext uri="{FF2B5EF4-FFF2-40B4-BE49-F238E27FC236}">
                <a16:creationId xmlns:a16="http://schemas.microsoft.com/office/drawing/2014/main" id="{A08182B6-2D7A-40D5-B0F5-93E6077B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6" name="endpoint-1382">
            <a:extLst xmlns:a="http://schemas.openxmlformats.org/drawingml/2006/main">
              <a:ext uri="{FF2B5EF4-FFF2-40B4-BE49-F238E27FC236}">
                <a16:creationId xmlns:a16="http://schemas.microsoft.com/office/drawing/2014/main" id="{1D4F515D-7538-44DA-9B0E-FDBE8BEC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7" name="endpoint-1383">
            <a:extLst xmlns:a="http://schemas.openxmlformats.org/drawingml/2006/main">
              <a:ext uri="{FF2B5EF4-FFF2-40B4-BE49-F238E27FC236}">
                <a16:creationId xmlns:a16="http://schemas.microsoft.com/office/drawing/2014/main" id="{45737A0D-6244-4FA1-A194-93FBD821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8" name="endpoint-1384">
            <a:extLst xmlns:a="http://schemas.openxmlformats.org/drawingml/2006/main">
              <a:ext uri="{FF2B5EF4-FFF2-40B4-BE49-F238E27FC236}">
                <a16:creationId xmlns:a16="http://schemas.microsoft.com/office/drawing/2014/main" id="{9C949159-7259-4565-B49D-A3DE362C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9" name="endpoint-1385">
            <a:extLst xmlns:a="http://schemas.openxmlformats.org/drawingml/2006/main">
              <a:ext uri="{FF2B5EF4-FFF2-40B4-BE49-F238E27FC236}">
                <a16:creationId xmlns:a16="http://schemas.microsoft.com/office/drawing/2014/main" id="{9AA147FD-1952-49A6-A7A6-2302BF6E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0" name="endpoint-1386">
            <a:extLst xmlns:a="http://schemas.openxmlformats.org/drawingml/2006/main">
              <a:ext uri="{FF2B5EF4-FFF2-40B4-BE49-F238E27FC236}">
                <a16:creationId xmlns:a16="http://schemas.microsoft.com/office/drawing/2014/main" id="{B91339F8-ABCA-4991-9A79-F540B56FB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1" name="endpoint-1387">
            <a:extLst xmlns:a="http://schemas.openxmlformats.org/drawingml/2006/main">
              <a:ext uri="{FF2B5EF4-FFF2-40B4-BE49-F238E27FC236}">
                <a16:creationId xmlns:a16="http://schemas.microsoft.com/office/drawing/2014/main" id="{47D62A79-A91B-4C29-8FE6-F6AC4D30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2" name="endpoint-1388">
            <a:extLst xmlns:a="http://schemas.openxmlformats.org/drawingml/2006/main">
              <a:ext uri="{FF2B5EF4-FFF2-40B4-BE49-F238E27FC236}">
                <a16:creationId xmlns:a16="http://schemas.microsoft.com/office/drawing/2014/main" id="{1A20C9EB-E723-486D-978C-B06CEF6C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3" name="endpoint-1389">
            <a:extLst xmlns:a="http://schemas.openxmlformats.org/drawingml/2006/main">
              <a:ext uri="{FF2B5EF4-FFF2-40B4-BE49-F238E27FC236}">
                <a16:creationId xmlns:a16="http://schemas.microsoft.com/office/drawing/2014/main" id="{3ECDD8B5-073A-4FAB-B6E9-8FA98EFD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4" name="endpoint-1390">
            <a:extLst xmlns:a="http://schemas.openxmlformats.org/drawingml/2006/main">
              <a:ext uri="{FF2B5EF4-FFF2-40B4-BE49-F238E27FC236}">
                <a16:creationId xmlns:a16="http://schemas.microsoft.com/office/drawing/2014/main" id="{26CE171D-35EE-458D-B6B5-2180F5A12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5" name="endpoint-1391">
            <a:extLst xmlns:a="http://schemas.openxmlformats.org/drawingml/2006/main">
              <a:ext uri="{FF2B5EF4-FFF2-40B4-BE49-F238E27FC236}">
                <a16:creationId xmlns:a16="http://schemas.microsoft.com/office/drawing/2014/main" id="{9FAFE5A0-9ABB-4ADE-8C54-F53913936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6" name="endpoint-1392">
            <a:extLst xmlns:a="http://schemas.openxmlformats.org/drawingml/2006/main">
              <a:ext uri="{FF2B5EF4-FFF2-40B4-BE49-F238E27FC236}">
                <a16:creationId xmlns:a16="http://schemas.microsoft.com/office/drawing/2014/main" id="{304C218A-1E52-489D-967A-CB4A5015A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7" name="endpoint-1393">
            <a:extLst xmlns:a="http://schemas.openxmlformats.org/drawingml/2006/main">
              <a:ext uri="{FF2B5EF4-FFF2-40B4-BE49-F238E27FC236}">
                <a16:creationId xmlns:a16="http://schemas.microsoft.com/office/drawing/2014/main" id="{2AF9929C-C608-4C9F-9740-AABD4F067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8" name="endpoint-1394">
            <a:extLst xmlns:a="http://schemas.openxmlformats.org/drawingml/2006/main">
              <a:ext uri="{FF2B5EF4-FFF2-40B4-BE49-F238E27FC236}">
                <a16:creationId xmlns:a16="http://schemas.microsoft.com/office/drawing/2014/main" id="{FBAE78FF-4973-446D-BD54-7BC4DF98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9" name="endpoint-1395">
            <a:extLst xmlns:a="http://schemas.openxmlformats.org/drawingml/2006/main">
              <a:ext uri="{FF2B5EF4-FFF2-40B4-BE49-F238E27FC236}">
                <a16:creationId xmlns:a16="http://schemas.microsoft.com/office/drawing/2014/main" id="{0247C46E-B532-485A-90A1-B2E612422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0" name="endpoint-1396">
            <a:extLst xmlns:a="http://schemas.openxmlformats.org/drawingml/2006/main">
              <a:ext uri="{FF2B5EF4-FFF2-40B4-BE49-F238E27FC236}">
                <a16:creationId xmlns:a16="http://schemas.microsoft.com/office/drawing/2014/main" id="{19A7A0C9-F241-4006-AAE3-58E1C69A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1" name="endpoint-1397">
            <a:extLst xmlns:a="http://schemas.openxmlformats.org/drawingml/2006/main">
              <a:ext uri="{FF2B5EF4-FFF2-40B4-BE49-F238E27FC236}">
                <a16:creationId xmlns:a16="http://schemas.microsoft.com/office/drawing/2014/main" id="{E41E4189-E264-4575-8B49-8FFDFBE9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2" name="endpoint-1398">
            <a:extLst xmlns:a="http://schemas.openxmlformats.org/drawingml/2006/main">
              <a:ext uri="{FF2B5EF4-FFF2-40B4-BE49-F238E27FC236}">
                <a16:creationId xmlns:a16="http://schemas.microsoft.com/office/drawing/2014/main" id="{B1AE7185-6C2B-4EE0-9DEF-54944B0F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3" name="endpoint-1399">
            <a:extLst xmlns:a="http://schemas.openxmlformats.org/drawingml/2006/main">
              <a:ext uri="{FF2B5EF4-FFF2-40B4-BE49-F238E27FC236}">
                <a16:creationId xmlns:a16="http://schemas.microsoft.com/office/drawing/2014/main" id="{2CEA502C-D493-4C3F-9009-EBFEFA91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4" name="endpoint-1400">
            <a:extLst xmlns:a="http://schemas.openxmlformats.org/drawingml/2006/main">
              <a:ext uri="{FF2B5EF4-FFF2-40B4-BE49-F238E27FC236}">
                <a16:creationId xmlns:a16="http://schemas.microsoft.com/office/drawing/2014/main" id="{8C3F801E-921B-4FD5-BF24-A80F9ABF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5" name="endpoint-1401">
            <a:extLst xmlns:a="http://schemas.openxmlformats.org/drawingml/2006/main">
              <a:ext uri="{FF2B5EF4-FFF2-40B4-BE49-F238E27FC236}">
                <a16:creationId xmlns:a16="http://schemas.microsoft.com/office/drawing/2014/main" id="{F4593B28-E8A2-40F5-A7AA-F1A9725A6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6" name="endpoint-1402">
            <a:extLst xmlns:a="http://schemas.openxmlformats.org/drawingml/2006/main">
              <a:ext uri="{FF2B5EF4-FFF2-40B4-BE49-F238E27FC236}">
                <a16:creationId xmlns:a16="http://schemas.microsoft.com/office/drawing/2014/main" id="{566329AF-C8C5-4B6D-85F0-DA4E8173A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7" name="endpoint-1403">
            <a:extLst xmlns:a="http://schemas.openxmlformats.org/drawingml/2006/main">
              <a:ext uri="{FF2B5EF4-FFF2-40B4-BE49-F238E27FC236}">
                <a16:creationId xmlns:a16="http://schemas.microsoft.com/office/drawing/2014/main" id="{EE9ED369-73B4-432D-AC6A-8BC118CE8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8" name="endpoint-1404">
            <a:extLst xmlns:a="http://schemas.openxmlformats.org/drawingml/2006/main">
              <a:ext uri="{FF2B5EF4-FFF2-40B4-BE49-F238E27FC236}">
                <a16:creationId xmlns:a16="http://schemas.microsoft.com/office/drawing/2014/main" id="{D6F959E0-BD76-4DE3-A4EF-DB2953A77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33673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9" name="endpoint-1405">
            <a:extLst xmlns:a="http://schemas.openxmlformats.org/drawingml/2006/main">
              <a:ext uri="{FF2B5EF4-FFF2-40B4-BE49-F238E27FC236}">
                <a16:creationId xmlns:a16="http://schemas.microsoft.com/office/drawing/2014/main" id="{8D57C87C-86D6-4AF9-94F9-FAE472830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0" name="endpoint-1406">
            <a:extLst xmlns:a="http://schemas.openxmlformats.org/drawingml/2006/main">
              <a:ext uri="{FF2B5EF4-FFF2-40B4-BE49-F238E27FC236}">
                <a16:creationId xmlns:a16="http://schemas.microsoft.com/office/drawing/2014/main" id="{EF6ED76C-7F2A-4305-95CE-47AC53AB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1" name="endpoint-1407">
            <a:extLst xmlns:a="http://schemas.openxmlformats.org/drawingml/2006/main">
              <a:ext uri="{FF2B5EF4-FFF2-40B4-BE49-F238E27FC236}">
                <a16:creationId xmlns:a16="http://schemas.microsoft.com/office/drawing/2014/main" id="{BE13EECA-CD01-4747-A2EC-AEBD4187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2" name="endpoint-1408">
            <a:extLst xmlns:a="http://schemas.openxmlformats.org/drawingml/2006/main">
              <a:ext uri="{FF2B5EF4-FFF2-40B4-BE49-F238E27FC236}">
                <a16:creationId xmlns:a16="http://schemas.microsoft.com/office/drawing/2014/main" id="{30CF56AA-CF6C-415C-B6A3-C62C4364F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3" name="endpoint-1409">
            <a:extLst xmlns:a="http://schemas.openxmlformats.org/drawingml/2006/main">
              <a:ext uri="{FF2B5EF4-FFF2-40B4-BE49-F238E27FC236}">
                <a16:creationId xmlns:a16="http://schemas.microsoft.com/office/drawing/2014/main" id="{D320B086-0BDB-4BC1-8B56-E4CCBE75A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4" name="endpoint-1410">
            <a:extLst xmlns:a="http://schemas.openxmlformats.org/drawingml/2006/main">
              <a:ext uri="{FF2B5EF4-FFF2-40B4-BE49-F238E27FC236}">
                <a16:creationId xmlns:a16="http://schemas.microsoft.com/office/drawing/2014/main" id="{3EE7FE53-CCED-44A2-B3A1-BDB385F04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5" name="endpoint-1411">
            <a:extLst xmlns:a="http://schemas.openxmlformats.org/drawingml/2006/main">
              <a:ext uri="{FF2B5EF4-FFF2-40B4-BE49-F238E27FC236}">
                <a16:creationId xmlns:a16="http://schemas.microsoft.com/office/drawing/2014/main" id="{BEC158A8-2A63-4804-80AF-EE13A0C91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6" name="endpoint-1412">
            <a:extLst xmlns:a="http://schemas.openxmlformats.org/drawingml/2006/main">
              <a:ext uri="{FF2B5EF4-FFF2-40B4-BE49-F238E27FC236}">
                <a16:creationId xmlns:a16="http://schemas.microsoft.com/office/drawing/2014/main" id="{9154394E-9C8A-47AD-A5D1-A54C68FA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7" name="endpoint-1413">
            <a:extLst xmlns:a="http://schemas.openxmlformats.org/drawingml/2006/main">
              <a:ext uri="{FF2B5EF4-FFF2-40B4-BE49-F238E27FC236}">
                <a16:creationId xmlns:a16="http://schemas.microsoft.com/office/drawing/2014/main" id="{59C7CC3A-4DAB-4235-BBCC-BD6FBCAA6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8" name="endpoint-1414">
            <a:extLst xmlns:a="http://schemas.openxmlformats.org/drawingml/2006/main">
              <a:ext uri="{FF2B5EF4-FFF2-40B4-BE49-F238E27FC236}">
                <a16:creationId xmlns:a16="http://schemas.microsoft.com/office/drawing/2014/main" id="{16D239EC-E45A-42CF-BEBE-DD0759D5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9" name="endpoint-1415">
            <a:extLst xmlns:a="http://schemas.openxmlformats.org/drawingml/2006/main">
              <a:ext uri="{FF2B5EF4-FFF2-40B4-BE49-F238E27FC236}">
                <a16:creationId xmlns:a16="http://schemas.microsoft.com/office/drawing/2014/main" id="{2450E139-F836-4274-8C43-62DA4FEBF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0" name="endpoint-1416">
            <a:extLst xmlns:a="http://schemas.openxmlformats.org/drawingml/2006/main">
              <a:ext uri="{FF2B5EF4-FFF2-40B4-BE49-F238E27FC236}">
                <a16:creationId xmlns:a16="http://schemas.microsoft.com/office/drawing/2014/main" id="{7D00B76F-7CB0-4429-A2DD-4C79A403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1" name="endpoint-1417">
            <a:extLst xmlns:a="http://schemas.openxmlformats.org/drawingml/2006/main">
              <a:ext uri="{FF2B5EF4-FFF2-40B4-BE49-F238E27FC236}">
                <a16:creationId xmlns:a16="http://schemas.microsoft.com/office/drawing/2014/main" id="{67AC6DB7-C285-42D5-B21E-844612027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2" name="endpoint-1418">
            <a:extLst xmlns:a="http://schemas.openxmlformats.org/drawingml/2006/main">
              <a:ext uri="{FF2B5EF4-FFF2-40B4-BE49-F238E27FC236}">
                <a16:creationId xmlns:a16="http://schemas.microsoft.com/office/drawing/2014/main" id="{5EC74951-0AAC-4C6F-9EBA-62CAD800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3" name="endpoint-1419">
            <a:extLst xmlns:a="http://schemas.openxmlformats.org/drawingml/2006/main">
              <a:ext uri="{FF2B5EF4-FFF2-40B4-BE49-F238E27FC236}">
                <a16:creationId xmlns:a16="http://schemas.microsoft.com/office/drawing/2014/main" id="{EBD159E5-0158-4031-8329-BD7E9308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4" name="endpoint-1420">
            <a:extLst xmlns:a="http://schemas.openxmlformats.org/drawingml/2006/main">
              <a:ext uri="{FF2B5EF4-FFF2-40B4-BE49-F238E27FC236}">
                <a16:creationId xmlns:a16="http://schemas.microsoft.com/office/drawing/2014/main" id="{000DEF47-8E13-438A-A73F-79EA9508F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5" name="endpoint-1421">
            <a:extLst xmlns:a="http://schemas.openxmlformats.org/drawingml/2006/main">
              <a:ext uri="{FF2B5EF4-FFF2-40B4-BE49-F238E27FC236}">
                <a16:creationId xmlns:a16="http://schemas.microsoft.com/office/drawing/2014/main" id="{C4379E5B-9A0B-4D26-9B4A-A0E9F90C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6" name="endpoint-1422">
            <a:extLst xmlns:a="http://schemas.openxmlformats.org/drawingml/2006/main">
              <a:ext uri="{FF2B5EF4-FFF2-40B4-BE49-F238E27FC236}">
                <a16:creationId xmlns:a16="http://schemas.microsoft.com/office/drawing/2014/main" id="{2BE427CB-A419-4F88-AF9A-15524601D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7" name="endpoint-1423">
            <a:extLst xmlns:a="http://schemas.openxmlformats.org/drawingml/2006/main">
              <a:ext uri="{FF2B5EF4-FFF2-40B4-BE49-F238E27FC236}">
                <a16:creationId xmlns:a16="http://schemas.microsoft.com/office/drawing/2014/main" id="{BD2312D6-98C9-422E-933F-E98F1D80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8" name="endpoint-1424">
            <a:extLst xmlns:a="http://schemas.openxmlformats.org/drawingml/2006/main">
              <a:ext uri="{FF2B5EF4-FFF2-40B4-BE49-F238E27FC236}">
                <a16:creationId xmlns:a16="http://schemas.microsoft.com/office/drawing/2014/main" id="{065F119F-894D-49F0-B6F3-25738DD8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9" name="endpoint-1425">
            <a:extLst xmlns:a="http://schemas.openxmlformats.org/drawingml/2006/main">
              <a:ext uri="{FF2B5EF4-FFF2-40B4-BE49-F238E27FC236}">
                <a16:creationId xmlns:a16="http://schemas.microsoft.com/office/drawing/2014/main" id="{5B102192-C8EB-48E5-AC0B-78ADBA97F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0" name="endpoint-1426">
            <a:extLst xmlns:a="http://schemas.openxmlformats.org/drawingml/2006/main">
              <a:ext uri="{FF2B5EF4-FFF2-40B4-BE49-F238E27FC236}">
                <a16:creationId xmlns:a16="http://schemas.microsoft.com/office/drawing/2014/main" id="{27308915-4820-4555-AAD4-35DF1289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1" name="endpoint-1427">
            <a:extLst xmlns:a="http://schemas.openxmlformats.org/drawingml/2006/main">
              <a:ext uri="{FF2B5EF4-FFF2-40B4-BE49-F238E27FC236}">
                <a16:creationId xmlns:a16="http://schemas.microsoft.com/office/drawing/2014/main" id="{FE9DABB3-BB0B-403C-9FE7-C394F4F1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2" name="endpoint-1428">
            <a:extLst xmlns:a="http://schemas.openxmlformats.org/drawingml/2006/main">
              <a:ext uri="{FF2B5EF4-FFF2-40B4-BE49-F238E27FC236}">
                <a16:creationId xmlns:a16="http://schemas.microsoft.com/office/drawing/2014/main" id="{33F6C139-21B2-42BF-9158-90C81143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3" name="endpoint-1429">
            <a:extLst xmlns:a="http://schemas.openxmlformats.org/drawingml/2006/main">
              <a:ext uri="{FF2B5EF4-FFF2-40B4-BE49-F238E27FC236}">
                <a16:creationId xmlns:a16="http://schemas.microsoft.com/office/drawing/2014/main" id="{5BE2B992-8DEF-4F68-8F36-86E66017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4" name="endpoint-1430">
            <a:extLst xmlns:a="http://schemas.openxmlformats.org/drawingml/2006/main">
              <a:ext uri="{FF2B5EF4-FFF2-40B4-BE49-F238E27FC236}">
                <a16:creationId xmlns:a16="http://schemas.microsoft.com/office/drawing/2014/main" id="{30F3948C-31DF-48BA-975C-7F036ECBD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5" name="endpoint-1431">
            <a:extLst xmlns:a="http://schemas.openxmlformats.org/drawingml/2006/main">
              <a:ext uri="{FF2B5EF4-FFF2-40B4-BE49-F238E27FC236}">
                <a16:creationId xmlns:a16="http://schemas.microsoft.com/office/drawing/2014/main" id="{003B173E-E570-40A1-9589-33149932F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6" name="endpoint-1432">
            <a:extLst xmlns:a="http://schemas.openxmlformats.org/drawingml/2006/main">
              <a:ext uri="{FF2B5EF4-FFF2-40B4-BE49-F238E27FC236}">
                <a16:creationId xmlns:a16="http://schemas.microsoft.com/office/drawing/2014/main" id="{4E61CF40-16B6-4937-8E1B-298CF59F3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7" name="endpoint-1433">
            <a:extLst xmlns:a="http://schemas.openxmlformats.org/drawingml/2006/main">
              <a:ext uri="{FF2B5EF4-FFF2-40B4-BE49-F238E27FC236}">
                <a16:creationId xmlns:a16="http://schemas.microsoft.com/office/drawing/2014/main" id="{AF630BEA-C68C-4984-8E4E-682533013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8" name="endpoint-1434">
            <a:extLst xmlns:a="http://schemas.openxmlformats.org/drawingml/2006/main">
              <a:ext uri="{FF2B5EF4-FFF2-40B4-BE49-F238E27FC236}">
                <a16:creationId xmlns:a16="http://schemas.microsoft.com/office/drawing/2014/main" id="{B9A6A91F-34AB-4DE4-8336-0FE6269E1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9" name="endpoint-1435">
            <a:extLst xmlns:a="http://schemas.openxmlformats.org/drawingml/2006/main">
              <a:ext uri="{FF2B5EF4-FFF2-40B4-BE49-F238E27FC236}">
                <a16:creationId xmlns:a16="http://schemas.microsoft.com/office/drawing/2014/main" id="{A87F63D8-7C83-4993-B484-DDF4B398D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0" name="endpoint-1436">
            <a:extLst xmlns:a="http://schemas.openxmlformats.org/drawingml/2006/main">
              <a:ext uri="{FF2B5EF4-FFF2-40B4-BE49-F238E27FC236}">
                <a16:creationId xmlns:a16="http://schemas.microsoft.com/office/drawing/2014/main" id="{431F357E-5384-41D9-B7F0-7DD74F745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1" name="endpoint-1437">
            <a:extLst xmlns:a="http://schemas.openxmlformats.org/drawingml/2006/main">
              <a:ext uri="{FF2B5EF4-FFF2-40B4-BE49-F238E27FC236}">
                <a16:creationId xmlns:a16="http://schemas.microsoft.com/office/drawing/2014/main" id="{5B9964F9-311F-4E15-A52E-8DFD5F2C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2" name="endpoint-1438">
            <a:extLst xmlns:a="http://schemas.openxmlformats.org/drawingml/2006/main">
              <a:ext uri="{FF2B5EF4-FFF2-40B4-BE49-F238E27FC236}">
                <a16:creationId xmlns:a16="http://schemas.microsoft.com/office/drawing/2014/main" id="{943C0F6C-F304-43B9-BDEE-237C6EAF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3" name="endpoint-1439">
            <a:extLst xmlns:a="http://schemas.openxmlformats.org/drawingml/2006/main">
              <a:ext uri="{FF2B5EF4-FFF2-40B4-BE49-F238E27FC236}">
                <a16:creationId xmlns:a16="http://schemas.microsoft.com/office/drawing/2014/main" id="{FA750499-B1F6-43CA-85F1-235F328B4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4" name="endpoint-1440">
            <a:extLst xmlns:a="http://schemas.openxmlformats.org/drawingml/2006/main">
              <a:ext uri="{FF2B5EF4-FFF2-40B4-BE49-F238E27FC236}">
                <a16:creationId xmlns:a16="http://schemas.microsoft.com/office/drawing/2014/main" id="{CB610783-C8C0-4894-9160-6A44D598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5" name="endpoint-1441">
            <a:extLst xmlns:a="http://schemas.openxmlformats.org/drawingml/2006/main">
              <a:ext uri="{FF2B5EF4-FFF2-40B4-BE49-F238E27FC236}">
                <a16:creationId xmlns:a16="http://schemas.microsoft.com/office/drawing/2014/main" id="{F3EFC6E8-E328-45C9-BAF7-D86B20280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6" name="endpoint-1442">
            <a:extLst xmlns:a="http://schemas.openxmlformats.org/drawingml/2006/main">
              <a:ext uri="{FF2B5EF4-FFF2-40B4-BE49-F238E27FC236}">
                <a16:creationId xmlns:a16="http://schemas.microsoft.com/office/drawing/2014/main" id="{FF7F4524-82EE-4A94-97CE-7BBCE509E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7" name="endpoint-1443">
            <a:extLst xmlns:a="http://schemas.openxmlformats.org/drawingml/2006/main">
              <a:ext uri="{FF2B5EF4-FFF2-40B4-BE49-F238E27FC236}">
                <a16:creationId xmlns:a16="http://schemas.microsoft.com/office/drawing/2014/main" id="{AE9CC85A-A855-40AE-9107-11020CB0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8" name="endpoint-1444">
            <a:extLst xmlns:a="http://schemas.openxmlformats.org/drawingml/2006/main">
              <a:ext uri="{FF2B5EF4-FFF2-40B4-BE49-F238E27FC236}">
                <a16:creationId xmlns:a16="http://schemas.microsoft.com/office/drawing/2014/main" id="{B4EE0A02-A453-46B8-BE1C-73D826D1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9" name="endpoint-1445">
            <a:extLst xmlns:a="http://schemas.openxmlformats.org/drawingml/2006/main">
              <a:ext uri="{FF2B5EF4-FFF2-40B4-BE49-F238E27FC236}">
                <a16:creationId xmlns:a16="http://schemas.microsoft.com/office/drawing/2014/main" id="{AF4BECD6-9488-4631-A8D1-9E01CD5B4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0" name="endpoint-1446">
            <a:extLst xmlns:a="http://schemas.openxmlformats.org/drawingml/2006/main">
              <a:ext uri="{FF2B5EF4-FFF2-40B4-BE49-F238E27FC236}">
                <a16:creationId xmlns:a16="http://schemas.microsoft.com/office/drawing/2014/main" id="{56E98B60-96A3-46FC-A19B-389C5FDB4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1" name="endpoint-1447">
            <a:extLst xmlns:a="http://schemas.openxmlformats.org/drawingml/2006/main">
              <a:ext uri="{FF2B5EF4-FFF2-40B4-BE49-F238E27FC236}">
                <a16:creationId xmlns:a16="http://schemas.microsoft.com/office/drawing/2014/main" id="{5A0D579B-A121-4DD6-AAE2-DB0E6E7FE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2" name="endpoint-1448">
            <a:extLst xmlns:a="http://schemas.openxmlformats.org/drawingml/2006/main">
              <a:ext uri="{FF2B5EF4-FFF2-40B4-BE49-F238E27FC236}">
                <a16:creationId xmlns:a16="http://schemas.microsoft.com/office/drawing/2014/main" id="{10B49EA8-3C7D-4604-BA1C-D0CCB640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3" name="endpoint-1449">
            <a:extLst xmlns:a="http://schemas.openxmlformats.org/drawingml/2006/main">
              <a:ext uri="{FF2B5EF4-FFF2-40B4-BE49-F238E27FC236}">
                <a16:creationId xmlns:a16="http://schemas.microsoft.com/office/drawing/2014/main" id="{03F4B3FC-290B-43CE-8803-61D86BC9E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4" name="endpoint-1450">
            <a:extLst xmlns:a="http://schemas.openxmlformats.org/drawingml/2006/main">
              <a:ext uri="{FF2B5EF4-FFF2-40B4-BE49-F238E27FC236}">
                <a16:creationId xmlns:a16="http://schemas.microsoft.com/office/drawing/2014/main" id="{F0972EB3-BB27-4741-8AEE-C166B8A8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5" name="endpoint-1451">
            <a:extLst xmlns:a="http://schemas.openxmlformats.org/drawingml/2006/main">
              <a:ext uri="{FF2B5EF4-FFF2-40B4-BE49-F238E27FC236}">
                <a16:creationId xmlns:a16="http://schemas.microsoft.com/office/drawing/2014/main" id="{DFFCE917-B549-4CAE-8125-9978ED70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6" name="endpoint-1452">
            <a:extLst xmlns:a="http://schemas.openxmlformats.org/drawingml/2006/main">
              <a:ext uri="{FF2B5EF4-FFF2-40B4-BE49-F238E27FC236}">
                <a16:creationId xmlns:a16="http://schemas.microsoft.com/office/drawing/2014/main" id="{3BDC5474-A959-4F2B-A6C0-C093E7393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7" name="endpoint-1453">
            <a:extLst xmlns:a="http://schemas.openxmlformats.org/drawingml/2006/main">
              <a:ext uri="{FF2B5EF4-FFF2-40B4-BE49-F238E27FC236}">
                <a16:creationId xmlns:a16="http://schemas.microsoft.com/office/drawing/2014/main" id="{005CF972-B0DF-43CD-962C-67AD2D79A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8" name="endpoint-1454">
            <a:extLst xmlns:a="http://schemas.openxmlformats.org/drawingml/2006/main">
              <a:ext uri="{FF2B5EF4-FFF2-40B4-BE49-F238E27FC236}">
                <a16:creationId xmlns:a16="http://schemas.microsoft.com/office/drawing/2014/main" id="{6D3622A5-3276-4880-87D3-19F6A383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9" name="endpoint-1455">
            <a:extLst xmlns:a="http://schemas.openxmlformats.org/drawingml/2006/main">
              <a:ext uri="{FF2B5EF4-FFF2-40B4-BE49-F238E27FC236}">
                <a16:creationId xmlns:a16="http://schemas.microsoft.com/office/drawing/2014/main" id="{C390F006-6CFC-499F-A6CF-74FE866DD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0" name="endpoint-1456">
            <a:extLst xmlns:a="http://schemas.openxmlformats.org/drawingml/2006/main">
              <a:ext uri="{FF2B5EF4-FFF2-40B4-BE49-F238E27FC236}">
                <a16:creationId xmlns:a16="http://schemas.microsoft.com/office/drawing/2014/main" id="{FBE97B4E-0FDE-4D22-9CAD-5A55A8D0B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1" name="endpoint-1457">
            <a:extLst xmlns:a="http://schemas.openxmlformats.org/drawingml/2006/main">
              <a:ext uri="{FF2B5EF4-FFF2-40B4-BE49-F238E27FC236}">
                <a16:creationId xmlns:a16="http://schemas.microsoft.com/office/drawing/2014/main" id="{FE013375-776F-42AC-9F4E-070084B9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2" name="endpoint-1458">
            <a:extLst xmlns:a="http://schemas.openxmlformats.org/drawingml/2006/main">
              <a:ext uri="{FF2B5EF4-FFF2-40B4-BE49-F238E27FC236}">
                <a16:creationId xmlns:a16="http://schemas.microsoft.com/office/drawing/2014/main" id="{F3C6B3FB-8603-44B4-B508-6A69CF9A7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3" name="endpoint-1459">
            <a:extLst xmlns:a="http://schemas.openxmlformats.org/drawingml/2006/main">
              <a:ext uri="{FF2B5EF4-FFF2-40B4-BE49-F238E27FC236}">
                <a16:creationId xmlns:a16="http://schemas.microsoft.com/office/drawing/2014/main" id="{1641D72E-F323-4BB7-B3BE-5C505F65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4" name="endpoint-1460">
            <a:extLst xmlns:a="http://schemas.openxmlformats.org/drawingml/2006/main">
              <a:ext uri="{FF2B5EF4-FFF2-40B4-BE49-F238E27FC236}">
                <a16:creationId xmlns:a16="http://schemas.microsoft.com/office/drawing/2014/main" id="{F52DBD0F-7FE5-4B4A-9E52-D332BA1B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5" name="endpoint-1461">
            <a:extLst xmlns:a="http://schemas.openxmlformats.org/drawingml/2006/main">
              <a:ext uri="{FF2B5EF4-FFF2-40B4-BE49-F238E27FC236}">
                <a16:creationId xmlns:a16="http://schemas.microsoft.com/office/drawing/2014/main" id="{E57C38B1-AF19-402F-883E-4A742DEC6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6" name="endpoint-1462">
            <a:extLst xmlns:a="http://schemas.openxmlformats.org/drawingml/2006/main">
              <a:ext uri="{FF2B5EF4-FFF2-40B4-BE49-F238E27FC236}">
                <a16:creationId xmlns:a16="http://schemas.microsoft.com/office/drawing/2014/main" id="{33F97B4F-CEBF-4C9B-BFCB-07CBB21CC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7" name="endpoint-1463">
            <a:extLst xmlns:a="http://schemas.openxmlformats.org/drawingml/2006/main">
              <a:ext uri="{FF2B5EF4-FFF2-40B4-BE49-F238E27FC236}">
                <a16:creationId xmlns:a16="http://schemas.microsoft.com/office/drawing/2014/main" id="{4F435D07-ED14-4177-A016-5C42CEC9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8" name="endpoint-1464">
            <a:extLst xmlns:a="http://schemas.openxmlformats.org/drawingml/2006/main">
              <a:ext uri="{FF2B5EF4-FFF2-40B4-BE49-F238E27FC236}">
                <a16:creationId xmlns:a16="http://schemas.microsoft.com/office/drawing/2014/main" id="{F76CA574-2F9D-4B9A-B42C-EFD752FC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9" name="endpoint-1465">
            <a:extLst xmlns:a="http://schemas.openxmlformats.org/drawingml/2006/main">
              <a:ext uri="{FF2B5EF4-FFF2-40B4-BE49-F238E27FC236}">
                <a16:creationId xmlns:a16="http://schemas.microsoft.com/office/drawing/2014/main" id="{6B33900D-6EA5-4F05-B672-7E5EB1F91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0" name="endpoint-1466">
            <a:extLst xmlns:a="http://schemas.openxmlformats.org/drawingml/2006/main">
              <a:ext uri="{FF2B5EF4-FFF2-40B4-BE49-F238E27FC236}">
                <a16:creationId xmlns:a16="http://schemas.microsoft.com/office/drawing/2014/main" id="{6548FD76-6499-4550-8961-DAE32B425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1" name="endpoint-1467">
            <a:extLst xmlns:a="http://schemas.openxmlformats.org/drawingml/2006/main">
              <a:ext uri="{FF2B5EF4-FFF2-40B4-BE49-F238E27FC236}">
                <a16:creationId xmlns:a16="http://schemas.microsoft.com/office/drawing/2014/main" id="{9C67DA3E-152C-420A-87BA-F38D60608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2" name="endpoint-1468">
            <a:extLst xmlns:a="http://schemas.openxmlformats.org/drawingml/2006/main">
              <a:ext uri="{FF2B5EF4-FFF2-40B4-BE49-F238E27FC236}">
                <a16:creationId xmlns:a16="http://schemas.microsoft.com/office/drawing/2014/main" id="{51E75FA3-3D1A-4A21-9EE0-F11A459EF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3" name="endpoint-1469">
            <a:extLst xmlns:a="http://schemas.openxmlformats.org/drawingml/2006/main">
              <a:ext uri="{FF2B5EF4-FFF2-40B4-BE49-F238E27FC236}">
                <a16:creationId xmlns:a16="http://schemas.microsoft.com/office/drawing/2014/main" id="{78A3CCCD-18F3-4778-B2A9-AB0DC529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4" name="endpoint-1470">
            <a:extLst xmlns:a="http://schemas.openxmlformats.org/drawingml/2006/main">
              <a:ext uri="{FF2B5EF4-FFF2-40B4-BE49-F238E27FC236}">
                <a16:creationId xmlns:a16="http://schemas.microsoft.com/office/drawing/2014/main" id="{C2554028-6BD8-4349-A8C8-7A79898F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5" name="endpoint-1471">
            <a:extLst xmlns:a="http://schemas.openxmlformats.org/drawingml/2006/main">
              <a:ext uri="{FF2B5EF4-FFF2-40B4-BE49-F238E27FC236}">
                <a16:creationId xmlns:a16="http://schemas.microsoft.com/office/drawing/2014/main" id="{F54F3DEB-9B56-4BE2-AD2F-B266C801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6" name="endpoint-1472">
            <a:extLst xmlns:a="http://schemas.openxmlformats.org/drawingml/2006/main">
              <a:ext uri="{FF2B5EF4-FFF2-40B4-BE49-F238E27FC236}">
                <a16:creationId xmlns:a16="http://schemas.microsoft.com/office/drawing/2014/main" id="{C75AA647-1E3B-4BCC-8F5F-EC713A750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7" name="endpoint-1473">
            <a:extLst xmlns:a="http://schemas.openxmlformats.org/drawingml/2006/main">
              <a:ext uri="{FF2B5EF4-FFF2-40B4-BE49-F238E27FC236}">
                <a16:creationId xmlns:a16="http://schemas.microsoft.com/office/drawing/2014/main" id="{A47E6103-561E-469C-9BAE-18B12E79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8" name="endpoint-1474">
            <a:extLst xmlns:a="http://schemas.openxmlformats.org/drawingml/2006/main">
              <a:ext uri="{FF2B5EF4-FFF2-40B4-BE49-F238E27FC236}">
                <a16:creationId xmlns:a16="http://schemas.microsoft.com/office/drawing/2014/main" id="{C2C96635-B862-4A87-85D8-51A2CC2CF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9" name="endpoint-1475">
            <a:extLst xmlns:a="http://schemas.openxmlformats.org/drawingml/2006/main">
              <a:ext uri="{FF2B5EF4-FFF2-40B4-BE49-F238E27FC236}">
                <a16:creationId xmlns:a16="http://schemas.microsoft.com/office/drawing/2014/main" id="{9C2DBEE3-B4C1-4F22-9C12-18CBCADD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0" name="endpoint-1476">
            <a:extLst xmlns:a="http://schemas.openxmlformats.org/drawingml/2006/main">
              <a:ext uri="{FF2B5EF4-FFF2-40B4-BE49-F238E27FC236}">
                <a16:creationId xmlns:a16="http://schemas.microsoft.com/office/drawing/2014/main" id="{2D5476A0-708B-4D4E-9683-3BEDC50C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1" name="endpoint-1477">
            <a:extLst xmlns:a="http://schemas.openxmlformats.org/drawingml/2006/main">
              <a:ext uri="{FF2B5EF4-FFF2-40B4-BE49-F238E27FC236}">
                <a16:creationId xmlns:a16="http://schemas.microsoft.com/office/drawing/2014/main" id="{937FE300-5A3E-48F0-8F53-8C6DB201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2" name="endpoint-1478">
            <a:extLst xmlns:a="http://schemas.openxmlformats.org/drawingml/2006/main">
              <a:ext uri="{FF2B5EF4-FFF2-40B4-BE49-F238E27FC236}">
                <a16:creationId xmlns:a16="http://schemas.microsoft.com/office/drawing/2014/main" id="{BF6F3B94-CFF7-4236-916E-DEA7766E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3" name="endpoint-1479">
            <a:extLst xmlns:a="http://schemas.openxmlformats.org/drawingml/2006/main">
              <a:ext uri="{FF2B5EF4-FFF2-40B4-BE49-F238E27FC236}">
                <a16:creationId xmlns:a16="http://schemas.microsoft.com/office/drawing/2014/main" id="{BB3A9F12-56D7-4612-ABB6-183B13084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4" name="endpoint-1480">
            <a:extLst xmlns:a="http://schemas.openxmlformats.org/drawingml/2006/main">
              <a:ext uri="{FF2B5EF4-FFF2-40B4-BE49-F238E27FC236}">
                <a16:creationId xmlns:a16="http://schemas.microsoft.com/office/drawing/2014/main" id="{621C3227-CF30-481B-9195-9487BFC4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5" name="endpoint-1481">
            <a:extLst xmlns:a="http://schemas.openxmlformats.org/drawingml/2006/main">
              <a:ext uri="{FF2B5EF4-FFF2-40B4-BE49-F238E27FC236}">
                <a16:creationId xmlns:a16="http://schemas.microsoft.com/office/drawing/2014/main" id="{F010563A-7665-4A27-BD8C-1C56F511A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6" name="endpoint-1482">
            <a:extLst xmlns:a="http://schemas.openxmlformats.org/drawingml/2006/main">
              <a:ext uri="{FF2B5EF4-FFF2-40B4-BE49-F238E27FC236}">
                <a16:creationId xmlns:a16="http://schemas.microsoft.com/office/drawing/2014/main" id="{45382423-140B-46E9-B5B7-4250E2D8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41198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7" name="endpoint-1483">
            <a:extLst xmlns:a="http://schemas.openxmlformats.org/drawingml/2006/main">
              <a:ext uri="{FF2B5EF4-FFF2-40B4-BE49-F238E27FC236}">
                <a16:creationId xmlns:a16="http://schemas.microsoft.com/office/drawing/2014/main" id="{BB55AF9A-2AF8-4DBB-A080-D9D6D5259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8" name="endpoint-1484">
            <a:extLst xmlns:a="http://schemas.openxmlformats.org/drawingml/2006/main">
              <a:ext uri="{FF2B5EF4-FFF2-40B4-BE49-F238E27FC236}">
                <a16:creationId xmlns:a16="http://schemas.microsoft.com/office/drawing/2014/main" id="{09E4E018-9686-4B4E-A1EF-BD81FAC3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9" name="endpoint-1485">
            <a:extLst xmlns:a="http://schemas.openxmlformats.org/drawingml/2006/main">
              <a:ext uri="{FF2B5EF4-FFF2-40B4-BE49-F238E27FC236}">
                <a16:creationId xmlns:a16="http://schemas.microsoft.com/office/drawing/2014/main" id="{007204DB-B53A-4291-9973-48655480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0" name="endpoint-1486">
            <a:extLst xmlns:a="http://schemas.openxmlformats.org/drawingml/2006/main">
              <a:ext uri="{FF2B5EF4-FFF2-40B4-BE49-F238E27FC236}">
                <a16:creationId xmlns:a16="http://schemas.microsoft.com/office/drawing/2014/main" id="{593F082B-801D-47C3-B9FF-A4CAB66C0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1" name="endpoint-1487">
            <a:extLst xmlns:a="http://schemas.openxmlformats.org/drawingml/2006/main">
              <a:ext uri="{FF2B5EF4-FFF2-40B4-BE49-F238E27FC236}">
                <a16:creationId xmlns:a16="http://schemas.microsoft.com/office/drawing/2014/main" id="{0A9245B5-395C-4FF1-9B4F-F8F8A84E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2" name="endpoint-1488">
            <a:extLst xmlns:a="http://schemas.openxmlformats.org/drawingml/2006/main">
              <a:ext uri="{FF2B5EF4-FFF2-40B4-BE49-F238E27FC236}">
                <a16:creationId xmlns:a16="http://schemas.microsoft.com/office/drawing/2014/main" id="{E2DE5578-4AA7-4BFF-B5F5-B06B796B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3" name="endpoint-1489">
            <a:extLst xmlns:a="http://schemas.openxmlformats.org/drawingml/2006/main">
              <a:ext uri="{FF2B5EF4-FFF2-40B4-BE49-F238E27FC236}">
                <a16:creationId xmlns:a16="http://schemas.microsoft.com/office/drawing/2014/main" id="{47892C3C-E5B4-4036-9EB3-EE2D18FA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4" name="endpoint-1490">
            <a:extLst xmlns:a="http://schemas.openxmlformats.org/drawingml/2006/main">
              <a:ext uri="{FF2B5EF4-FFF2-40B4-BE49-F238E27FC236}">
                <a16:creationId xmlns:a16="http://schemas.microsoft.com/office/drawing/2014/main" id="{5032C92D-C83A-4DF8-911F-5ECCB5B32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5" name="endpoint-1491">
            <a:extLst xmlns:a="http://schemas.openxmlformats.org/drawingml/2006/main">
              <a:ext uri="{FF2B5EF4-FFF2-40B4-BE49-F238E27FC236}">
                <a16:creationId xmlns:a16="http://schemas.microsoft.com/office/drawing/2014/main" id="{B00A339A-7105-44F9-96BF-1A8306302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6" name="endpoint-1492">
            <a:extLst xmlns:a="http://schemas.openxmlformats.org/drawingml/2006/main">
              <a:ext uri="{FF2B5EF4-FFF2-40B4-BE49-F238E27FC236}">
                <a16:creationId xmlns:a16="http://schemas.microsoft.com/office/drawing/2014/main" id="{C135F450-A6B7-4F9D-A0FF-9BD22206C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7" name="endpoint-1493">
            <a:extLst xmlns:a="http://schemas.openxmlformats.org/drawingml/2006/main">
              <a:ext uri="{FF2B5EF4-FFF2-40B4-BE49-F238E27FC236}">
                <a16:creationId xmlns:a16="http://schemas.microsoft.com/office/drawing/2014/main" id="{BB7E2C46-9E24-457A-8E23-5CE98CF8D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8" name="endpoint-1494">
            <a:extLst xmlns:a="http://schemas.openxmlformats.org/drawingml/2006/main">
              <a:ext uri="{FF2B5EF4-FFF2-40B4-BE49-F238E27FC236}">
                <a16:creationId xmlns:a16="http://schemas.microsoft.com/office/drawing/2014/main" id="{B153689A-16DD-4EE0-BCF0-4EDFAD45E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9" name="endpoint-1495">
            <a:extLst xmlns:a="http://schemas.openxmlformats.org/drawingml/2006/main">
              <a:ext uri="{FF2B5EF4-FFF2-40B4-BE49-F238E27FC236}">
                <a16:creationId xmlns:a16="http://schemas.microsoft.com/office/drawing/2014/main" id="{459C92F4-ABE9-4D1B-8530-84BDB798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0" name="endpoint-1496">
            <a:extLst xmlns:a="http://schemas.openxmlformats.org/drawingml/2006/main">
              <a:ext uri="{FF2B5EF4-FFF2-40B4-BE49-F238E27FC236}">
                <a16:creationId xmlns:a16="http://schemas.microsoft.com/office/drawing/2014/main" id="{5F682225-80DA-459B-B332-5E5892EE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1" name="endpoint-1497">
            <a:extLst xmlns:a="http://schemas.openxmlformats.org/drawingml/2006/main">
              <a:ext uri="{FF2B5EF4-FFF2-40B4-BE49-F238E27FC236}">
                <a16:creationId xmlns:a16="http://schemas.microsoft.com/office/drawing/2014/main" id="{024AEDFA-B2E0-400F-83DF-C787DE72A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2" name="endpoint-1498">
            <a:extLst xmlns:a="http://schemas.openxmlformats.org/drawingml/2006/main">
              <a:ext uri="{FF2B5EF4-FFF2-40B4-BE49-F238E27FC236}">
                <a16:creationId xmlns:a16="http://schemas.microsoft.com/office/drawing/2014/main" id="{F9D115F3-D7ED-4FB6-8413-6A14BDBA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3" name="endpoint-1499">
            <a:extLst xmlns:a="http://schemas.openxmlformats.org/drawingml/2006/main">
              <a:ext uri="{FF2B5EF4-FFF2-40B4-BE49-F238E27FC236}">
                <a16:creationId xmlns:a16="http://schemas.microsoft.com/office/drawing/2014/main" id="{EDE7E83A-DD41-4A37-AFD9-CDB14861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4" name="endpoint-1500">
            <a:extLst xmlns:a="http://schemas.openxmlformats.org/drawingml/2006/main">
              <a:ext uri="{FF2B5EF4-FFF2-40B4-BE49-F238E27FC236}">
                <a16:creationId xmlns:a16="http://schemas.microsoft.com/office/drawing/2014/main" id="{D14903AE-7877-4215-AE41-CAFCFB72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5" name="endpoint-1501">
            <a:extLst xmlns:a="http://schemas.openxmlformats.org/drawingml/2006/main">
              <a:ext uri="{FF2B5EF4-FFF2-40B4-BE49-F238E27FC236}">
                <a16:creationId xmlns:a16="http://schemas.microsoft.com/office/drawing/2014/main" id="{DD00F225-2D67-4131-8BFC-CBF67907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6" name="endpoint-1502">
            <a:extLst xmlns:a="http://schemas.openxmlformats.org/drawingml/2006/main">
              <a:ext uri="{FF2B5EF4-FFF2-40B4-BE49-F238E27FC236}">
                <a16:creationId xmlns:a16="http://schemas.microsoft.com/office/drawing/2014/main" id="{4E2FFD6A-87EF-47DE-A2F4-36EEAABE4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7" name="endpoint-1503">
            <a:extLst xmlns:a="http://schemas.openxmlformats.org/drawingml/2006/main">
              <a:ext uri="{FF2B5EF4-FFF2-40B4-BE49-F238E27FC236}">
                <a16:creationId xmlns:a16="http://schemas.microsoft.com/office/drawing/2014/main" id="{DE8EF5C1-99D6-4BD6-8113-E6AD94D15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8" name="endpoint-1504">
            <a:extLst xmlns:a="http://schemas.openxmlformats.org/drawingml/2006/main">
              <a:ext uri="{FF2B5EF4-FFF2-40B4-BE49-F238E27FC236}">
                <a16:creationId xmlns:a16="http://schemas.microsoft.com/office/drawing/2014/main" id="{07F6E361-D6B7-4BBB-B893-49A41DEA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9" name="endpoint-1505">
            <a:extLst xmlns:a="http://schemas.openxmlformats.org/drawingml/2006/main">
              <a:ext uri="{FF2B5EF4-FFF2-40B4-BE49-F238E27FC236}">
                <a16:creationId xmlns:a16="http://schemas.microsoft.com/office/drawing/2014/main" id="{5ACD455D-F90C-41EA-9425-3ED95D46D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0" name="endpoint-1506">
            <a:extLst xmlns:a="http://schemas.openxmlformats.org/drawingml/2006/main">
              <a:ext uri="{FF2B5EF4-FFF2-40B4-BE49-F238E27FC236}">
                <a16:creationId xmlns:a16="http://schemas.microsoft.com/office/drawing/2014/main" id="{8F72A327-A311-47BB-9A7A-127C5BEE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1" name="endpoint-1507">
            <a:extLst xmlns:a="http://schemas.openxmlformats.org/drawingml/2006/main">
              <a:ext uri="{FF2B5EF4-FFF2-40B4-BE49-F238E27FC236}">
                <a16:creationId xmlns:a16="http://schemas.microsoft.com/office/drawing/2014/main" id="{5E27B659-92F4-475D-8A9F-2C32F994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2" name="endpoint-1508">
            <a:extLst xmlns:a="http://schemas.openxmlformats.org/drawingml/2006/main">
              <a:ext uri="{FF2B5EF4-FFF2-40B4-BE49-F238E27FC236}">
                <a16:creationId xmlns:a16="http://schemas.microsoft.com/office/drawing/2014/main" id="{AA2CB0B9-4733-4D10-96CF-C65769FAE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3" name="endpoint-1509">
            <a:extLst xmlns:a="http://schemas.openxmlformats.org/drawingml/2006/main">
              <a:ext uri="{FF2B5EF4-FFF2-40B4-BE49-F238E27FC236}">
                <a16:creationId xmlns:a16="http://schemas.microsoft.com/office/drawing/2014/main" id="{CB98D266-31DA-422A-9D33-B52BCB47A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4" name="endpoint-1510">
            <a:extLst xmlns:a="http://schemas.openxmlformats.org/drawingml/2006/main">
              <a:ext uri="{FF2B5EF4-FFF2-40B4-BE49-F238E27FC236}">
                <a16:creationId xmlns:a16="http://schemas.microsoft.com/office/drawing/2014/main" id="{81F514D5-D5F1-4A2A-8845-0086653C7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5" name="endpoint-1511">
            <a:extLst xmlns:a="http://schemas.openxmlformats.org/drawingml/2006/main">
              <a:ext uri="{FF2B5EF4-FFF2-40B4-BE49-F238E27FC236}">
                <a16:creationId xmlns:a16="http://schemas.microsoft.com/office/drawing/2014/main" id="{044F8984-AF72-454C-9020-4F5FE54DD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6" name="endpoint-1512">
            <a:extLst xmlns:a="http://schemas.openxmlformats.org/drawingml/2006/main">
              <a:ext uri="{FF2B5EF4-FFF2-40B4-BE49-F238E27FC236}">
                <a16:creationId xmlns:a16="http://schemas.microsoft.com/office/drawing/2014/main" id="{15F2D2D4-B6FD-4A6E-A5C0-3F1E1BDA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7" name="endpoint-1513">
            <a:extLst xmlns:a="http://schemas.openxmlformats.org/drawingml/2006/main">
              <a:ext uri="{FF2B5EF4-FFF2-40B4-BE49-F238E27FC236}">
                <a16:creationId xmlns:a16="http://schemas.microsoft.com/office/drawing/2014/main" id="{48149F45-DE09-43B0-ADDD-6BC7A2B7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8" name="endpoint-1514">
            <a:extLst xmlns:a="http://schemas.openxmlformats.org/drawingml/2006/main">
              <a:ext uri="{FF2B5EF4-FFF2-40B4-BE49-F238E27FC236}">
                <a16:creationId xmlns:a16="http://schemas.microsoft.com/office/drawing/2014/main" id="{CB7B8F76-8D52-4A42-8F8A-F70FA499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9" name="endpoint-1515">
            <a:extLst xmlns:a="http://schemas.openxmlformats.org/drawingml/2006/main">
              <a:ext uri="{FF2B5EF4-FFF2-40B4-BE49-F238E27FC236}">
                <a16:creationId xmlns:a16="http://schemas.microsoft.com/office/drawing/2014/main" id="{0A42CB1A-00C4-4EDA-A80D-4FBFEE5A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0" name="endpoint-1516">
            <a:extLst xmlns:a="http://schemas.openxmlformats.org/drawingml/2006/main">
              <a:ext uri="{FF2B5EF4-FFF2-40B4-BE49-F238E27FC236}">
                <a16:creationId xmlns:a16="http://schemas.microsoft.com/office/drawing/2014/main" id="{53AD7D58-55C4-46F0-ACEE-9767DE99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1" name="endpoint-1517">
            <a:extLst xmlns:a="http://schemas.openxmlformats.org/drawingml/2006/main">
              <a:ext uri="{FF2B5EF4-FFF2-40B4-BE49-F238E27FC236}">
                <a16:creationId xmlns:a16="http://schemas.microsoft.com/office/drawing/2014/main" id="{CECBCB0B-64E8-4EDD-A7A0-CE4286D7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2" name="endpoint-1518">
            <a:extLst xmlns:a="http://schemas.openxmlformats.org/drawingml/2006/main">
              <a:ext uri="{FF2B5EF4-FFF2-40B4-BE49-F238E27FC236}">
                <a16:creationId xmlns:a16="http://schemas.microsoft.com/office/drawing/2014/main" id="{E96F01C0-1A71-4A6C-A151-4D78263D6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3" name="endpoint-1519">
            <a:extLst xmlns:a="http://schemas.openxmlformats.org/drawingml/2006/main">
              <a:ext uri="{FF2B5EF4-FFF2-40B4-BE49-F238E27FC236}">
                <a16:creationId xmlns:a16="http://schemas.microsoft.com/office/drawing/2014/main" id="{726FB8A7-2FC2-40D9-999B-C0EDAF1F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4" name="endpoint-1520">
            <a:extLst xmlns:a="http://schemas.openxmlformats.org/drawingml/2006/main">
              <a:ext uri="{FF2B5EF4-FFF2-40B4-BE49-F238E27FC236}">
                <a16:creationId xmlns:a16="http://schemas.microsoft.com/office/drawing/2014/main" id="{414E37B1-9E02-4D36-B848-DDE7A044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5" name="endpoint-1521">
            <a:extLst xmlns:a="http://schemas.openxmlformats.org/drawingml/2006/main">
              <a:ext uri="{FF2B5EF4-FFF2-40B4-BE49-F238E27FC236}">
                <a16:creationId xmlns:a16="http://schemas.microsoft.com/office/drawing/2014/main" id="{1F62962B-0B50-4D97-A11C-871F1FBBC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6" name="endpoint-1522">
            <a:extLst xmlns:a="http://schemas.openxmlformats.org/drawingml/2006/main">
              <a:ext uri="{FF2B5EF4-FFF2-40B4-BE49-F238E27FC236}">
                <a16:creationId xmlns:a16="http://schemas.microsoft.com/office/drawing/2014/main" id="{78AC120D-25C9-4AF0-94A7-568568368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7" name="endpoint-1523">
            <a:extLst xmlns:a="http://schemas.openxmlformats.org/drawingml/2006/main">
              <a:ext uri="{FF2B5EF4-FFF2-40B4-BE49-F238E27FC236}">
                <a16:creationId xmlns:a16="http://schemas.microsoft.com/office/drawing/2014/main" id="{DDB3F8DA-D350-4F3A-B061-CC2E103A6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8" name="endpoint-1524">
            <a:extLst xmlns:a="http://schemas.openxmlformats.org/drawingml/2006/main">
              <a:ext uri="{FF2B5EF4-FFF2-40B4-BE49-F238E27FC236}">
                <a16:creationId xmlns:a16="http://schemas.microsoft.com/office/drawing/2014/main" id="{43B64184-30E9-4796-97E1-953E0368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9" name="endpoint-1525">
            <a:extLst xmlns:a="http://schemas.openxmlformats.org/drawingml/2006/main">
              <a:ext uri="{FF2B5EF4-FFF2-40B4-BE49-F238E27FC236}">
                <a16:creationId xmlns:a16="http://schemas.microsoft.com/office/drawing/2014/main" id="{E8A21766-1A9F-4E25-8F90-79D83A80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0" name="endpoint-1526">
            <a:extLst xmlns:a="http://schemas.openxmlformats.org/drawingml/2006/main">
              <a:ext uri="{FF2B5EF4-FFF2-40B4-BE49-F238E27FC236}">
                <a16:creationId xmlns:a16="http://schemas.microsoft.com/office/drawing/2014/main" id="{7473022D-29D7-480A-BB6F-59609957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1" name="endpoint-1527">
            <a:extLst xmlns:a="http://schemas.openxmlformats.org/drawingml/2006/main">
              <a:ext uri="{FF2B5EF4-FFF2-40B4-BE49-F238E27FC236}">
                <a16:creationId xmlns:a16="http://schemas.microsoft.com/office/drawing/2014/main" id="{12388D5A-212E-419C-995E-F9E778EC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2" name="endpoint-1528">
            <a:extLst xmlns:a="http://schemas.openxmlformats.org/drawingml/2006/main">
              <a:ext uri="{FF2B5EF4-FFF2-40B4-BE49-F238E27FC236}">
                <a16:creationId xmlns:a16="http://schemas.microsoft.com/office/drawing/2014/main" id="{4619770B-CDCC-457C-B5D0-943DA356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3" name="endpoint-1529">
            <a:extLst xmlns:a="http://schemas.openxmlformats.org/drawingml/2006/main">
              <a:ext uri="{FF2B5EF4-FFF2-40B4-BE49-F238E27FC236}">
                <a16:creationId xmlns:a16="http://schemas.microsoft.com/office/drawing/2014/main" id="{562D38CB-5EFC-4BD1-A9A2-AA170C45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4" name="endpoint-1530">
            <a:extLst xmlns:a="http://schemas.openxmlformats.org/drawingml/2006/main">
              <a:ext uri="{FF2B5EF4-FFF2-40B4-BE49-F238E27FC236}">
                <a16:creationId xmlns:a16="http://schemas.microsoft.com/office/drawing/2014/main" id="{1A9F618E-5304-4C0C-989B-5C522C51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5" name="endpoint-1531">
            <a:extLst xmlns:a="http://schemas.openxmlformats.org/drawingml/2006/main">
              <a:ext uri="{FF2B5EF4-FFF2-40B4-BE49-F238E27FC236}">
                <a16:creationId xmlns:a16="http://schemas.microsoft.com/office/drawing/2014/main" id="{C7283CEF-3F25-4936-8A90-9BC517243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6" name="endpoint-1532">
            <a:extLst xmlns:a="http://schemas.openxmlformats.org/drawingml/2006/main">
              <a:ext uri="{FF2B5EF4-FFF2-40B4-BE49-F238E27FC236}">
                <a16:creationId xmlns:a16="http://schemas.microsoft.com/office/drawing/2014/main" id="{AF00C936-A464-4436-A6B6-793F3AC6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7" name="endpoint-1533">
            <a:extLst xmlns:a="http://schemas.openxmlformats.org/drawingml/2006/main">
              <a:ext uri="{FF2B5EF4-FFF2-40B4-BE49-F238E27FC236}">
                <a16:creationId xmlns:a16="http://schemas.microsoft.com/office/drawing/2014/main" id="{B8683423-B4A7-458C-B0C6-9D49AE721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8" name="endpoint-1534">
            <a:extLst xmlns:a="http://schemas.openxmlformats.org/drawingml/2006/main">
              <a:ext uri="{FF2B5EF4-FFF2-40B4-BE49-F238E27FC236}">
                <a16:creationId xmlns:a16="http://schemas.microsoft.com/office/drawing/2014/main" id="{DDF712EA-7288-4229-A5BC-05068768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9" name="endpoint-1535">
            <a:extLst xmlns:a="http://schemas.openxmlformats.org/drawingml/2006/main">
              <a:ext uri="{FF2B5EF4-FFF2-40B4-BE49-F238E27FC236}">
                <a16:creationId xmlns:a16="http://schemas.microsoft.com/office/drawing/2014/main" id="{BCE5F092-906D-458A-A1FB-B2BC31926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0" name="endpoint-1536">
            <a:extLst xmlns:a="http://schemas.openxmlformats.org/drawingml/2006/main">
              <a:ext uri="{FF2B5EF4-FFF2-40B4-BE49-F238E27FC236}">
                <a16:creationId xmlns:a16="http://schemas.microsoft.com/office/drawing/2014/main" id="{18631B79-FA71-48D6-91F0-2CB81B7FB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1" name="endpoint-1537">
            <a:extLst xmlns:a="http://schemas.openxmlformats.org/drawingml/2006/main">
              <a:ext uri="{FF2B5EF4-FFF2-40B4-BE49-F238E27FC236}">
                <a16:creationId xmlns:a16="http://schemas.microsoft.com/office/drawing/2014/main" id="{86872F76-5EFD-4A1E-86E9-7EB6B278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2" name="endpoint-1538">
            <a:extLst xmlns:a="http://schemas.openxmlformats.org/drawingml/2006/main">
              <a:ext uri="{FF2B5EF4-FFF2-40B4-BE49-F238E27FC236}">
                <a16:creationId xmlns:a16="http://schemas.microsoft.com/office/drawing/2014/main" id="{80B546D9-0CDA-4106-A0F0-C091FAD27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3" name="endpoint-1539">
            <a:extLst xmlns:a="http://schemas.openxmlformats.org/drawingml/2006/main">
              <a:ext uri="{FF2B5EF4-FFF2-40B4-BE49-F238E27FC236}">
                <a16:creationId xmlns:a16="http://schemas.microsoft.com/office/drawing/2014/main" id="{3109F10C-BA2E-4545-9C55-42305523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4" name="endpoint-1540">
            <a:extLst xmlns:a="http://schemas.openxmlformats.org/drawingml/2006/main">
              <a:ext uri="{FF2B5EF4-FFF2-40B4-BE49-F238E27FC236}">
                <a16:creationId xmlns:a16="http://schemas.microsoft.com/office/drawing/2014/main" id="{7A9470B6-A07B-4788-9538-D0FFB681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5" name="endpoint-1541">
            <a:extLst xmlns:a="http://schemas.openxmlformats.org/drawingml/2006/main">
              <a:ext uri="{FF2B5EF4-FFF2-40B4-BE49-F238E27FC236}">
                <a16:creationId xmlns:a16="http://schemas.microsoft.com/office/drawing/2014/main" id="{4943C432-17E9-4776-8978-D407757F7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6" name="endpoint-1542">
            <a:extLst xmlns:a="http://schemas.openxmlformats.org/drawingml/2006/main">
              <a:ext uri="{FF2B5EF4-FFF2-40B4-BE49-F238E27FC236}">
                <a16:creationId xmlns:a16="http://schemas.microsoft.com/office/drawing/2014/main" id="{79AF43DA-666D-4FAC-ABDD-CDAF80F55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7" name="endpoint-1543">
            <a:extLst xmlns:a="http://schemas.openxmlformats.org/drawingml/2006/main">
              <a:ext uri="{FF2B5EF4-FFF2-40B4-BE49-F238E27FC236}">
                <a16:creationId xmlns:a16="http://schemas.microsoft.com/office/drawing/2014/main" id="{80333EE4-EEC0-4F5E-AC24-A125E9A1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8" name="endpoint-1544">
            <a:extLst xmlns:a="http://schemas.openxmlformats.org/drawingml/2006/main">
              <a:ext uri="{FF2B5EF4-FFF2-40B4-BE49-F238E27FC236}">
                <a16:creationId xmlns:a16="http://schemas.microsoft.com/office/drawing/2014/main" id="{1D72917C-B60F-4890-A695-9AF8C624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9" name="endpoint-1545">
            <a:extLst xmlns:a="http://schemas.openxmlformats.org/drawingml/2006/main">
              <a:ext uri="{FF2B5EF4-FFF2-40B4-BE49-F238E27FC236}">
                <a16:creationId xmlns:a16="http://schemas.microsoft.com/office/drawing/2014/main" id="{D0818958-0DFC-4EF1-862F-B1220F1D3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0" name="endpoint-1546">
            <a:extLst xmlns:a="http://schemas.openxmlformats.org/drawingml/2006/main">
              <a:ext uri="{FF2B5EF4-FFF2-40B4-BE49-F238E27FC236}">
                <a16:creationId xmlns:a16="http://schemas.microsoft.com/office/drawing/2014/main" id="{BF619B06-C055-45F7-A8E2-7E1F4BAF1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1" name="endpoint-1547">
            <a:extLst xmlns:a="http://schemas.openxmlformats.org/drawingml/2006/main">
              <a:ext uri="{FF2B5EF4-FFF2-40B4-BE49-F238E27FC236}">
                <a16:creationId xmlns:a16="http://schemas.microsoft.com/office/drawing/2014/main" id="{C134E972-4FE4-4A30-95E8-81478D3E8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2" name="endpoint-1548">
            <a:extLst xmlns:a="http://schemas.openxmlformats.org/drawingml/2006/main">
              <a:ext uri="{FF2B5EF4-FFF2-40B4-BE49-F238E27FC236}">
                <a16:creationId xmlns:a16="http://schemas.microsoft.com/office/drawing/2014/main" id="{2C1D8B32-7A45-4C73-8D3C-C4C19BC95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3" name="endpoint-1549">
            <a:extLst xmlns:a="http://schemas.openxmlformats.org/drawingml/2006/main">
              <a:ext uri="{FF2B5EF4-FFF2-40B4-BE49-F238E27FC236}">
                <a16:creationId xmlns:a16="http://schemas.microsoft.com/office/drawing/2014/main" id="{6E9163BA-8F7D-484F-B2A6-AF0D4459B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4" name="endpoint-1550">
            <a:extLst xmlns:a="http://schemas.openxmlformats.org/drawingml/2006/main">
              <a:ext uri="{FF2B5EF4-FFF2-40B4-BE49-F238E27FC236}">
                <a16:creationId xmlns:a16="http://schemas.microsoft.com/office/drawing/2014/main" id="{8305D0C3-4025-4651-98C0-11E32690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5" name="endpoint-1551">
            <a:extLst xmlns:a="http://schemas.openxmlformats.org/drawingml/2006/main">
              <a:ext uri="{FF2B5EF4-FFF2-40B4-BE49-F238E27FC236}">
                <a16:creationId xmlns:a16="http://schemas.microsoft.com/office/drawing/2014/main" id="{F9B42938-479C-4DFB-A12B-5DC112214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6" name="endpoint-1552">
            <a:extLst xmlns:a="http://schemas.openxmlformats.org/drawingml/2006/main">
              <a:ext uri="{FF2B5EF4-FFF2-40B4-BE49-F238E27FC236}">
                <a16:creationId xmlns:a16="http://schemas.microsoft.com/office/drawing/2014/main" id="{964330F7-0815-492D-A988-6236E734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7" name="endpoint-1553">
            <a:extLst xmlns:a="http://schemas.openxmlformats.org/drawingml/2006/main">
              <a:ext uri="{FF2B5EF4-FFF2-40B4-BE49-F238E27FC236}">
                <a16:creationId xmlns:a16="http://schemas.microsoft.com/office/drawing/2014/main" id="{D86B258E-BCB3-4278-AC6A-78948062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8" name="endpoint-1554">
            <a:extLst xmlns:a="http://schemas.openxmlformats.org/drawingml/2006/main">
              <a:ext uri="{FF2B5EF4-FFF2-40B4-BE49-F238E27FC236}">
                <a16:creationId xmlns:a16="http://schemas.microsoft.com/office/drawing/2014/main" id="{EFFC4E00-525F-43CA-A50A-2C905AAC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9" name="endpoint-1555">
            <a:extLst xmlns:a="http://schemas.openxmlformats.org/drawingml/2006/main">
              <a:ext uri="{FF2B5EF4-FFF2-40B4-BE49-F238E27FC236}">
                <a16:creationId xmlns:a16="http://schemas.microsoft.com/office/drawing/2014/main" id="{8A25C57E-610D-4A91-920F-B176CC46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0" name="endpoint-1556">
            <a:extLst xmlns:a="http://schemas.openxmlformats.org/drawingml/2006/main">
              <a:ext uri="{FF2B5EF4-FFF2-40B4-BE49-F238E27FC236}">
                <a16:creationId xmlns:a16="http://schemas.microsoft.com/office/drawing/2014/main" id="{4250D32A-5A79-460B-B7D8-97B76B752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1" name="endpoint-1557">
            <a:extLst xmlns:a="http://schemas.openxmlformats.org/drawingml/2006/main">
              <a:ext uri="{FF2B5EF4-FFF2-40B4-BE49-F238E27FC236}">
                <a16:creationId xmlns:a16="http://schemas.microsoft.com/office/drawing/2014/main" id="{6C85B6E4-ADCE-4E65-9DDE-4F1DF97F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2" name="endpoint-1558">
            <a:extLst xmlns:a="http://schemas.openxmlformats.org/drawingml/2006/main">
              <a:ext uri="{FF2B5EF4-FFF2-40B4-BE49-F238E27FC236}">
                <a16:creationId xmlns:a16="http://schemas.microsoft.com/office/drawing/2014/main" id="{F0CD12DA-F574-4B41-BEDB-34D6916A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3" name="endpoint-1559">
            <a:extLst xmlns:a="http://schemas.openxmlformats.org/drawingml/2006/main">
              <a:ext uri="{FF2B5EF4-FFF2-40B4-BE49-F238E27FC236}">
                <a16:creationId xmlns:a16="http://schemas.microsoft.com/office/drawing/2014/main" id="{DC700EE1-B338-46AA-ACDA-A006677F1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4" name="endpoint-1560">
            <a:extLst xmlns:a="http://schemas.openxmlformats.org/drawingml/2006/main">
              <a:ext uri="{FF2B5EF4-FFF2-40B4-BE49-F238E27FC236}">
                <a16:creationId xmlns:a16="http://schemas.microsoft.com/office/drawing/2014/main" id="{E7916DFD-85BC-4EB6-ABE5-616E5348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48722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5" name="endpoint-1561">
            <a:extLst xmlns:a="http://schemas.openxmlformats.org/drawingml/2006/main">
              <a:ext uri="{FF2B5EF4-FFF2-40B4-BE49-F238E27FC236}">
                <a16:creationId xmlns:a16="http://schemas.microsoft.com/office/drawing/2014/main" id="{51113C38-60A7-4405-878E-4131068E7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6" name="endpoint-1562">
            <a:extLst xmlns:a="http://schemas.openxmlformats.org/drawingml/2006/main">
              <a:ext uri="{FF2B5EF4-FFF2-40B4-BE49-F238E27FC236}">
                <a16:creationId xmlns:a16="http://schemas.microsoft.com/office/drawing/2014/main" id="{7769F4B4-3919-4048-A9F8-727D42F1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7" name="endpoint-1563">
            <a:extLst xmlns:a="http://schemas.openxmlformats.org/drawingml/2006/main">
              <a:ext uri="{FF2B5EF4-FFF2-40B4-BE49-F238E27FC236}">
                <a16:creationId xmlns:a16="http://schemas.microsoft.com/office/drawing/2014/main" id="{182FADE3-6E8A-44B4-BA30-A9E85FC5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8" name="endpoint-1564">
            <a:extLst xmlns:a="http://schemas.openxmlformats.org/drawingml/2006/main">
              <a:ext uri="{FF2B5EF4-FFF2-40B4-BE49-F238E27FC236}">
                <a16:creationId xmlns:a16="http://schemas.microsoft.com/office/drawing/2014/main" id="{71AA678B-17A2-4F55-B04F-C2DC3CE51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9" name="endpoint-1565">
            <a:extLst xmlns:a="http://schemas.openxmlformats.org/drawingml/2006/main">
              <a:ext uri="{FF2B5EF4-FFF2-40B4-BE49-F238E27FC236}">
                <a16:creationId xmlns:a16="http://schemas.microsoft.com/office/drawing/2014/main" id="{EB271BE9-5974-4484-91EA-F42FD4232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0" name="endpoint-1566">
            <a:extLst xmlns:a="http://schemas.openxmlformats.org/drawingml/2006/main">
              <a:ext uri="{FF2B5EF4-FFF2-40B4-BE49-F238E27FC236}">
                <a16:creationId xmlns:a16="http://schemas.microsoft.com/office/drawing/2014/main" id="{7935D4A1-AC3A-4848-890C-7B488935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1" name="endpoint-1567">
            <a:extLst xmlns:a="http://schemas.openxmlformats.org/drawingml/2006/main">
              <a:ext uri="{FF2B5EF4-FFF2-40B4-BE49-F238E27FC236}">
                <a16:creationId xmlns:a16="http://schemas.microsoft.com/office/drawing/2014/main" id="{70DDC0C5-4054-49F2-8857-362693137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2" name="endpoint-1568">
            <a:extLst xmlns:a="http://schemas.openxmlformats.org/drawingml/2006/main">
              <a:ext uri="{FF2B5EF4-FFF2-40B4-BE49-F238E27FC236}">
                <a16:creationId xmlns:a16="http://schemas.microsoft.com/office/drawing/2014/main" id="{35D921E4-56CB-443B-AB9E-03E751E0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3" name="endpoint-1569">
            <a:extLst xmlns:a="http://schemas.openxmlformats.org/drawingml/2006/main">
              <a:ext uri="{FF2B5EF4-FFF2-40B4-BE49-F238E27FC236}">
                <a16:creationId xmlns:a16="http://schemas.microsoft.com/office/drawing/2014/main" id="{B2700FEB-D34B-4D65-8812-4EB10220B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4" name="endpoint-1570">
            <a:extLst xmlns:a="http://schemas.openxmlformats.org/drawingml/2006/main">
              <a:ext uri="{FF2B5EF4-FFF2-40B4-BE49-F238E27FC236}">
                <a16:creationId xmlns:a16="http://schemas.microsoft.com/office/drawing/2014/main" id="{0AFC154F-B037-4C6E-A36D-B501235E4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5" name="endpoint-1571">
            <a:extLst xmlns:a="http://schemas.openxmlformats.org/drawingml/2006/main">
              <a:ext uri="{FF2B5EF4-FFF2-40B4-BE49-F238E27FC236}">
                <a16:creationId xmlns:a16="http://schemas.microsoft.com/office/drawing/2014/main" id="{8D60A924-FD19-4D77-B7AB-33485078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6" name="endpoint-1572">
            <a:extLst xmlns:a="http://schemas.openxmlformats.org/drawingml/2006/main">
              <a:ext uri="{FF2B5EF4-FFF2-40B4-BE49-F238E27FC236}">
                <a16:creationId xmlns:a16="http://schemas.microsoft.com/office/drawing/2014/main" id="{120E3924-E8E2-4FE6-9D32-39E573B2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7" name="endpoint-1573">
            <a:extLst xmlns:a="http://schemas.openxmlformats.org/drawingml/2006/main">
              <a:ext uri="{FF2B5EF4-FFF2-40B4-BE49-F238E27FC236}">
                <a16:creationId xmlns:a16="http://schemas.microsoft.com/office/drawing/2014/main" id="{6A106316-80E6-4156-BCD1-6CC52D8F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8" name="endpoint-1574">
            <a:extLst xmlns:a="http://schemas.openxmlformats.org/drawingml/2006/main">
              <a:ext uri="{FF2B5EF4-FFF2-40B4-BE49-F238E27FC236}">
                <a16:creationId xmlns:a16="http://schemas.microsoft.com/office/drawing/2014/main" id="{677603C7-AFC8-46A7-BD59-5E872C6A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9" name="endpoint-1575">
            <a:extLst xmlns:a="http://schemas.openxmlformats.org/drawingml/2006/main">
              <a:ext uri="{FF2B5EF4-FFF2-40B4-BE49-F238E27FC236}">
                <a16:creationId xmlns:a16="http://schemas.microsoft.com/office/drawing/2014/main" id="{99F56A0F-FE5A-41DA-96D9-500B3D84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0" name="endpoint-1576">
            <a:extLst xmlns:a="http://schemas.openxmlformats.org/drawingml/2006/main">
              <a:ext uri="{FF2B5EF4-FFF2-40B4-BE49-F238E27FC236}">
                <a16:creationId xmlns:a16="http://schemas.microsoft.com/office/drawing/2014/main" id="{58855905-6F23-4CFF-AFA8-7DDC57054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1" name="endpoint-1577">
            <a:extLst xmlns:a="http://schemas.openxmlformats.org/drawingml/2006/main">
              <a:ext uri="{FF2B5EF4-FFF2-40B4-BE49-F238E27FC236}">
                <a16:creationId xmlns:a16="http://schemas.microsoft.com/office/drawing/2014/main" id="{FCB9DB8F-99CB-4588-914E-693287055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2" name="endpoint-1578">
            <a:extLst xmlns:a="http://schemas.openxmlformats.org/drawingml/2006/main">
              <a:ext uri="{FF2B5EF4-FFF2-40B4-BE49-F238E27FC236}">
                <a16:creationId xmlns:a16="http://schemas.microsoft.com/office/drawing/2014/main" id="{1A9D2E02-08F5-42CB-8140-ACDA0DFDD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3" name="endpoint-1579">
            <a:extLst xmlns:a="http://schemas.openxmlformats.org/drawingml/2006/main">
              <a:ext uri="{FF2B5EF4-FFF2-40B4-BE49-F238E27FC236}">
                <a16:creationId xmlns:a16="http://schemas.microsoft.com/office/drawing/2014/main" id="{A786F805-BB05-4AC8-B1F8-60F5C0799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4" name="endpoint-1580">
            <a:extLst xmlns:a="http://schemas.openxmlformats.org/drawingml/2006/main">
              <a:ext uri="{FF2B5EF4-FFF2-40B4-BE49-F238E27FC236}">
                <a16:creationId xmlns:a16="http://schemas.microsoft.com/office/drawing/2014/main" id="{BD4D75F0-8EB6-421C-BC95-7FBBFF886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5" name="endpoint-1581">
            <a:extLst xmlns:a="http://schemas.openxmlformats.org/drawingml/2006/main">
              <a:ext uri="{FF2B5EF4-FFF2-40B4-BE49-F238E27FC236}">
                <a16:creationId xmlns:a16="http://schemas.microsoft.com/office/drawing/2014/main" id="{FFED7084-5944-4553-AAC7-DC97E01BF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6" name="endpoint-1582">
            <a:extLst xmlns:a="http://schemas.openxmlformats.org/drawingml/2006/main">
              <a:ext uri="{FF2B5EF4-FFF2-40B4-BE49-F238E27FC236}">
                <a16:creationId xmlns:a16="http://schemas.microsoft.com/office/drawing/2014/main" id="{CF940B19-03BF-491C-903B-19EACA96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7" name="endpoint-1583">
            <a:extLst xmlns:a="http://schemas.openxmlformats.org/drawingml/2006/main">
              <a:ext uri="{FF2B5EF4-FFF2-40B4-BE49-F238E27FC236}">
                <a16:creationId xmlns:a16="http://schemas.microsoft.com/office/drawing/2014/main" id="{582613AA-2FD9-443F-862E-99015A99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8" name="endpoint-1584">
            <a:extLst xmlns:a="http://schemas.openxmlformats.org/drawingml/2006/main">
              <a:ext uri="{FF2B5EF4-FFF2-40B4-BE49-F238E27FC236}">
                <a16:creationId xmlns:a16="http://schemas.microsoft.com/office/drawing/2014/main" id="{095CBB1E-F8A3-4968-A9FB-A83C0610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9" name="endpoint-1585">
            <a:extLst xmlns:a="http://schemas.openxmlformats.org/drawingml/2006/main">
              <a:ext uri="{FF2B5EF4-FFF2-40B4-BE49-F238E27FC236}">
                <a16:creationId xmlns:a16="http://schemas.microsoft.com/office/drawing/2014/main" id="{8B889A33-4999-4897-9F00-58D1EBA67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0" name="endpoint-1586">
            <a:extLst xmlns:a="http://schemas.openxmlformats.org/drawingml/2006/main">
              <a:ext uri="{FF2B5EF4-FFF2-40B4-BE49-F238E27FC236}">
                <a16:creationId xmlns:a16="http://schemas.microsoft.com/office/drawing/2014/main" id="{F3C39877-1D8F-4054-AC16-54C711B0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1" name="endpoint-1587">
            <a:extLst xmlns:a="http://schemas.openxmlformats.org/drawingml/2006/main">
              <a:ext uri="{FF2B5EF4-FFF2-40B4-BE49-F238E27FC236}">
                <a16:creationId xmlns:a16="http://schemas.microsoft.com/office/drawing/2014/main" id="{9AA8F8B8-644B-42C6-91D7-80B125941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2" name="endpoint-1588">
            <a:extLst xmlns:a="http://schemas.openxmlformats.org/drawingml/2006/main">
              <a:ext uri="{FF2B5EF4-FFF2-40B4-BE49-F238E27FC236}">
                <a16:creationId xmlns:a16="http://schemas.microsoft.com/office/drawing/2014/main" id="{D69A9457-8B2C-4513-AADC-07F58CBD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3" name="endpoint-1589">
            <a:extLst xmlns:a="http://schemas.openxmlformats.org/drawingml/2006/main">
              <a:ext uri="{FF2B5EF4-FFF2-40B4-BE49-F238E27FC236}">
                <a16:creationId xmlns:a16="http://schemas.microsoft.com/office/drawing/2014/main" id="{75C3A1AC-7D6B-45B7-8773-3430ECB7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4" name="endpoint-1590">
            <a:extLst xmlns:a="http://schemas.openxmlformats.org/drawingml/2006/main">
              <a:ext uri="{FF2B5EF4-FFF2-40B4-BE49-F238E27FC236}">
                <a16:creationId xmlns:a16="http://schemas.microsoft.com/office/drawing/2014/main" id="{DBBE4081-3F7F-4D55-9C3F-C17CA55E7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5" name="endpoint-1591">
            <a:extLst xmlns:a="http://schemas.openxmlformats.org/drawingml/2006/main">
              <a:ext uri="{FF2B5EF4-FFF2-40B4-BE49-F238E27FC236}">
                <a16:creationId xmlns:a16="http://schemas.microsoft.com/office/drawing/2014/main" id="{34B03EA8-6672-4936-9FB0-3F240ACC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6" name="endpoint-1592">
            <a:extLst xmlns:a="http://schemas.openxmlformats.org/drawingml/2006/main">
              <a:ext uri="{FF2B5EF4-FFF2-40B4-BE49-F238E27FC236}">
                <a16:creationId xmlns:a16="http://schemas.microsoft.com/office/drawing/2014/main" id="{5D584B19-8B66-4D99-A081-7994D4C9A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7" name="endpoint-1593">
            <a:extLst xmlns:a="http://schemas.openxmlformats.org/drawingml/2006/main">
              <a:ext uri="{FF2B5EF4-FFF2-40B4-BE49-F238E27FC236}">
                <a16:creationId xmlns:a16="http://schemas.microsoft.com/office/drawing/2014/main" id="{87D83F6F-7622-4088-AD13-AA5ACD8F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8" name="endpoint-1594">
            <a:extLst xmlns:a="http://schemas.openxmlformats.org/drawingml/2006/main">
              <a:ext uri="{FF2B5EF4-FFF2-40B4-BE49-F238E27FC236}">
                <a16:creationId xmlns:a16="http://schemas.microsoft.com/office/drawing/2014/main" id="{5F9B7500-7FE1-423B-9299-BDC23B9A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9" name="endpoint-1595">
            <a:extLst xmlns:a="http://schemas.openxmlformats.org/drawingml/2006/main">
              <a:ext uri="{FF2B5EF4-FFF2-40B4-BE49-F238E27FC236}">
                <a16:creationId xmlns:a16="http://schemas.microsoft.com/office/drawing/2014/main" id="{2D04D1D0-B88F-4262-B4B1-2F3044D6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0" name="endpoint-1596">
            <a:extLst xmlns:a="http://schemas.openxmlformats.org/drawingml/2006/main">
              <a:ext uri="{FF2B5EF4-FFF2-40B4-BE49-F238E27FC236}">
                <a16:creationId xmlns:a16="http://schemas.microsoft.com/office/drawing/2014/main" id="{54AC0300-FA6A-49F7-91F6-7F6FA4C48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1" name="endpoint-1597">
            <a:extLst xmlns:a="http://schemas.openxmlformats.org/drawingml/2006/main">
              <a:ext uri="{FF2B5EF4-FFF2-40B4-BE49-F238E27FC236}">
                <a16:creationId xmlns:a16="http://schemas.microsoft.com/office/drawing/2014/main" id="{2E020F92-D6D9-417F-AEE1-569F8ED58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2" name="endpoint-1598">
            <a:extLst xmlns:a="http://schemas.openxmlformats.org/drawingml/2006/main">
              <a:ext uri="{FF2B5EF4-FFF2-40B4-BE49-F238E27FC236}">
                <a16:creationId xmlns:a16="http://schemas.microsoft.com/office/drawing/2014/main" id="{07850C9C-BE1D-43F7-894D-703C14D3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3" name="endpoint-1599">
            <a:extLst xmlns:a="http://schemas.openxmlformats.org/drawingml/2006/main">
              <a:ext uri="{FF2B5EF4-FFF2-40B4-BE49-F238E27FC236}">
                <a16:creationId xmlns:a16="http://schemas.microsoft.com/office/drawing/2014/main" id="{C8A3890E-546D-4C34-B486-A3A1CADFA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4" name="endpoint-1600">
            <a:extLst xmlns:a="http://schemas.openxmlformats.org/drawingml/2006/main">
              <a:ext uri="{FF2B5EF4-FFF2-40B4-BE49-F238E27FC236}">
                <a16:creationId xmlns:a16="http://schemas.microsoft.com/office/drawing/2014/main" id="{D10D8B94-9D77-493D-A1D4-CD035998D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5" name="endpoint-1601">
            <a:extLst xmlns:a="http://schemas.openxmlformats.org/drawingml/2006/main">
              <a:ext uri="{FF2B5EF4-FFF2-40B4-BE49-F238E27FC236}">
                <a16:creationId xmlns:a16="http://schemas.microsoft.com/office/drawing/2014/main" id="{7AE87D7E-AC75-4014-B80E-E9C4D312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6" name="endpoint-1602">
            <a:extLst xmlns:a="http://schemas.openxmlformats.org/drawingml/2006/main">
              <a:ext uri="{FF2B5EF4-FFF2-40B4-BE49-F238E27FC236}">
                <a16:creationId xmlns:a16="http://schemas.microsoft.com/office/drawing/2014/main" id="{280DB7CE-BE64-4429-B06C-7BC557D83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7" name="endpoint-1603">
            <a:extLst xmlns:a="http://schemas.openxmlformats.org/drawingml/2006/main">
              <a:ext uri="{FF2B5EF4-FFF2-40B4-BE49-F238E27FC236}">
                <a16:creationId xmlns:a16="http://schemas.microsoft.com/office/drawing/2014/main" id="{7C933B5E-95C7-4369-8D17-B77C9A7A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8" name="endpoint-1604">
            <a:extLst xmlns:a="http://schemas.openxmlformats.org/drawingml/2006/main">
              <a:ext uri="{FF2B5EF4-FFF2-40B4-BE49-F238E27FC236}">
                <a16:creationId xmlns:a16="http://schemas.microsoft.com/office/drawing/2014/main" id="{4CA9A84B-0702-4264-87E5-C03E5E128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9" name="endpoint-1605">
            <a:extLst xmlns:a="http://schemas.openxmlformats.org/drawingml/2006/main">
              <a:ext uri="{FF2B5EF4-FFF2-40B4-BE49-F238E27FC236}">
                <a16:creationId xmlns:a16="http://schemas.microsoft.com/office/drawing/2014/main" id="{58162EEB-0243-46D7-A6DD-FBE68B8B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0" name="endpoint-1606">
            <a:extLst xmlns:a="http://schemas.openxmlformats.org/drawingml/2006/main">
              <a:ext uri="{FF2B5EF4-FFF2-40B4-BE49-F238E27FC236}">
                <a16:creationId xmlns:a16="http://schemas.microsoft.com/office/drawing/2014/main" id="{A7A9F2A8-EDE1-4EB5-821C-955676C1A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1" name="endpoint-1607">
            <a:extLst xmlns:a="http://schemas.openxmlformats.org/drawingml/2006/main">
              <a:ext uri="{FF2B5EF4-FFF2-40B4-BE49-F238E27FC236}">
                <a16:creationId xmlns:a16="http://schemas.microsoft.com/office/drawing/2014/main" id="{2B6676A5-1C88-4E3C-B1B0-FA3C24032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2" name="endpoint-1608">
            <a:extLst xmlns:a="http://schemas.openxmlformats.org/drawingml/2006/main">
              <a:ext uri="{FF2B5EF4-FFF2-40B4-BE49-F238E27FC236}">
                <a16:creationId xmlns:a16="http://schemas.microsoft.com/office/drawing/2014/main" id="{DE169D17-FBE8-40B6-9470-33C762C64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3" name="endpoint-1609">
            <a:extLst xmlns:a="http://schemas.openxmlformats.org/drawingml/2006/main">
              <a:ext uri="{FF2B5EF4-FFF2-40B4-BE49-F238E27FC236}">
                <a16:creationId xmlns:a16="http://schemas.microsoft.com/office/drawing/2014/main" id="{52DFD254-7AB3-4977-BFCD-4B9C807D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4" name="endpoint-1610">
            <a:extLst xmlns:a="http://schemas.openxmlformats.org/drawingml/2006/main">
              <a:ext uri="{FF2B5EF4-FFF2-40B4-BE49-F238E27FC236}">
                <a16:creationId xmlns:a16="http://schemas.microsoft.com/office/drawing/2014/main" id="{4CEE7A02-8267-4677-B0C3-45E75575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5" name="endpoint-1611">
            <a:extLst xmlns:a="http://schemas.openxmlformats.org/drawingml/2006/main">
              <a:ext uri="{FF2B5EF4-FFF2-40B4-BE49-F238E27FC236}">
                <a16:creationId xmlns:a16="http://schemas.microsoft.com/office/drawing/2014/main" id="{80855AB6-2501-4FCA-880E-E885977F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6" name="endpoint-1612">
            <a:extLst xmlns:a="http://schemas.openxmlformats.org/drawingml/2006/main">
              <a:ext uri="{FF2B5EF4-FFF2-40B4-BE49-F238E27FC236}">
                <a16:creationId xmlns:a16="http://schemas.microsoft.com/office/drawing/2014/main" id="{483385EC-01BF-4FF7-8367-3AD03223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7" name="endpoint-1613">
            <a:extLst xmlns:a="http://schemas.openxmlformats.org/drawingml/2006/main">
              <a:ext uri="{FF2B5EF4-FFF2-40B4-BE49-F238E27FC236}">
                <a16:creationId xmlns:a16="http://schemas.microsoft.com/office/drawing/2014/main" id="{0958B2F3-5A25-493D-82A1-F4FCB1B3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8" name="endpoint-1614">
            <a:extLst xmlns:a="http://schemas.openxmlformats.org/drawingml/2006/main">
              <a:ext uri="{FF2B5EF4-FFF2-40B4-BE49-F238E27FC236}">
                <a16:creationId xmlns:a16="http://schemas.microsoft.com/office/drawing/2014/main" id="{E0A7B124-684A-4CC0-9410-E5155325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9" name="endpoint-1615">
            <a:extLst xmlns:a="http://schemas.openxmlformats.org/drawingml/2006/main">
              <a:ext uri="{FF2B5EF4-FFF2-40B4-BE49-F238E27FC236}">
                <a16:creationId xmlns:a16="http://schemas.microsoft.com/office/drawing/2014/main" id="{799F62D8-B097-4AB9-AF57-E14F5FA0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0" name="endpoint-1616">
            <a:extLst xmlns:a="http://schemas.openxmlformats.org/drawingml/2006/main">
              <a:ext uri="{FF2B5EF4-FFF2-40B4-BE49-F238E27FC236}">
                <a16:creationId xmlns:a16="http://schemas.microsoft.com/office/drawing/2014/main" id="{89220C74-6AD5-4586-886D-C0DA81AAD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1" name="endpoint-1617">
            <a:extLst xmlns:a="http://schemas.openxmlformats.org/drawingml/2006/main">
              <a:ext uri="{FF2B5EF4-FFF2-40B4-BE49-F238E27FC236}">
                <a16:creationId xmlns:a16="http://schemas.microsoft.com/office/drawing/2014/main" id="{5896E691-30C1-4441-9539-C722DB94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2" name="endpoint-1618">
            <a:extLst xmlns:a="http://schemas.openxmlformats.org/drawingml/2006/main">
              <a:ext uri="{FF2B5EF4-FFF2-40B4-BE49-F238E27FC236}">
                <a16:creationId xmlns:a16="http://schemas.microsoft.com/office/drawing/2014/main" id="{CB51DBB6-D4BB-474A-B536-9FF46D916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3" name="endpoint-1619">
            <a:extLst xmlns:a="http://schemas.openxmlformats.org/drawingml/2006/main">
              <a:ext uri="{FF2B5EF4-FFF2-40B4-BE49-F238E27FC236}">
                <a16:creationId xmlns:a16="http://schemas.microsoft.com/office/drawing/2014/main" id="{C4D8ACBC-99BC-4FAD-BE83-9978A82E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4" name="endpoint-1620">
            <a:extLst xmlns:a="http://schemas.openxmlformats.org/drawingml/2006/main">
              <a:ext uri="{FF2B5EF4-FFF2-40B4-BE49-F238E27FC236}">
                <a16:creationId xmlns:a16="http://schemas.microsoft.com/office/drawing/2014/main" id="{BDDECCD7-8E59-4E51-943A-297E6D8A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5" name="endpoint-1621">
            <a:extLst xmlns:a="http://schemas.openxmlformats.org/drawingml/2006/main">
              <a:ext uri="{FF2B5EF4-FFF2-40B4-BE49-F238E27FC236}">
                <a16:creationId xmlns:a16="http://schemas.microsoft.com/office/drawing/2014/main" id="{FE73CF18-6E76-4CCE-B20D-D27D2139F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6" name="endpoint-1622">
            <a:extLst xmlns:a="http://schemas.openxmlformats.org/drawingml/2006/main">
              <a:ext uri="{FF2B5EF4-FFF2-40B4-BE49-F238E27FC236}">
                <a16:creationId xmlns:a16="http://schemas.microsoft.com/office/drawing/2014/main" id="{B2F3A102-126C-4DAA-8C9E-48BFFBEA9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7" name="endpoint-1623">
            <a:extLst xmlns:a="http://schemas.openxmlformats.org/drawingml/2006/main">
              <a:ext uri="{FF2B5EF4-FFF2-40B4-BE49-F238E27FC236}">
                <a16:creationId xmlns:a16="http://schemas.microsoft.com/office/drawing/2014/main" id="{D12142B4-AF67-46F7-B520-FD03985D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8" name="endpoint-1624">
            <a:extLst xmlns:a="http://schemas.openxmlformats.org/drawingml/2006/main">
              <a:ext uri="{FF2B5EF4-FFF2-40B4-BE49-F238E27FC236}">
                <a16:creationId xmlns:a16="http://schemas.microsoft.com/office/drawing/2014/main" id="{C38D3A12-DE20-4438-8A3B-3C2EF0AE0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9" name="endpoint-1625">
            <a:extLst xmlns:a="http://schemas.openxmlformats.org/drawingml/2006/main">
              <a:ext uri="{FF2B5EF4-FFF2-40B4-BE49-F238E27FC236}">
                <a16:creationId xmlns:a16="http://schemas.microsoft.com/office/drawing/2014/main" id="{DA04F729-E63F-42F3-A104-68EB302B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0" name="endpoint-1626">
            <a:extLst xmlns:a="http://schemas.openxmlformats.org/drawingml/2006/main">
              <a:ext uri="{FF2B5EF4-FFF2-40B4-BE49-F238E27FC236}">
                <a16:creationId xmlns:a16="http://schemas.microsoft.com/office/drawing/2014/main" id="{32B18BBA-B3B4-4B48-810E-1C23519F1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1" name="endpoint-1627">
            <a:extLst xmlns:a="http://schemas.openxmlformats.org/drawingml/2006/main">
              <a:ext uri="{FF2B5EF4-FFF2-40B4-BE49-F238E27FC236}">
                <a16:creationId xmlns:a16="http://schemas.microsoft.com/office/drawing/2014/main" id="{9120D7A5-D1A4-4F3E-970C-68BB7033E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2" name="endpoint-1628">
            <a:extLst xmlns:a="http://schemas.openxmlformats.org/drawingml/2006/main">
              <a:ext uri="{FF2B5EF4-FFF2-40B4-BE49-F238E27FC236}">
                <a16:creationId xmlns:a16="http://schemas.microsoft.com/office/drawing/2014/main" id="{511A3679-39EF-4223-A17F-7C04B5567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3" name="endpoint-1629">
            <a:extLst xmlns:a="http://schemas.openxmlformats.org/drawingml/2006/main">
              <a:ext uri="{FF2B5EF4-FFF2-40B4-BE49-F238E27FC236}">
                <a16:creationId xmlns:a16="http://schemas.microsoft.com/office/drawing/2014/main" id="{DD91029F-FF46-49BB-816B-3C5C9A1D5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4" name="endpoint-1630">
            <a:extLst xmlns:a="http://schemas.openxmlformats.org/drawingml/2006/main">
              <a:ext uri="{FF2B5EF4-FFF2-40B4-BE49-F238E27FC236}">
                <a16:creationId xmlns:a16="http://schemas.microsoft.com/office/drawing/2014/main" id="{A6209FDA-43C2-490A-8867-042C5CE5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5" name="endpoint-1631">
            <a:extLst xmlns:a="http://schemas.openxmlformats.org/drawingml/2006/main">
              <a:ext uri="{FF2B5EF4-FFF2-40B4-BE49-F238E27FC236}">
                <a16:creationId xmlns:a16="http://schemas.microsoft.com/office/drawing/2014/main" id="{C921D17C-DDDD-46C7-AB90-8B03C333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6" name="endpoint-1632">
            <a:extLst xmlns:a="http://schemas.openxmlformats.org/drawingml/2006/main">
              <a:ext uri="{FF2B5EF4-FFF2-40B4-BE49-F238E27FC236}">
                <a16:creationId xmlns:a16="http://schemas.microsoft.com/office/drawing/2014/main" id="{21FB4FE3-AAE7-43EF-A871-E16419D2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7" name="endpoint-1633">
            <a:extLst xmlns:a="http://schemas.openxmlformats.org/drawingml/2006/main">
              <a:ext uri="{FF2B5EF4-FFF2-40B4-BE49-F238E27FC236}">
                <a16:creationId xmlns:a16="http://schemas.microsoft.com/office/drawing/2014/main" id="{B7306AB1-FEC1-4DB4-B73C-A60B6B0D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8" name="endpoint-1634">
            <a:extLst xmlns:a="http://schemas.openxmlformats.org/drawingml/2006/main">
              <a:ext uri="{FF2B5EF4-FFF2-40B4-BE49-F238E27FC236}">
                <a16:creationId xmlns:a16="http://schemas.microsoft.com/office/drawing/2014/main" id="{100117AB-A281-42CA-B83A-A9784416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9" name="endpoint-1635">
            <a:extLst xmlns:a="http://schemas.openxmlformats.org/drawingml/2006/main">
              <a:ext uri="{FF2B5EF4-FFF2-40B4-BE49-F238E27FC236}">
                <a16:creationId xmlns:a16="http://schemas.microsoft.com/office/drawing/2014/main" id="{4D7EB218-BD54-4E5D-BB01-1E1E31528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0" name="endpoint-1636">
            <a:extLst xmlns:a="http://schemas.openxmlformats.org/drawingml/2006/main">
              <a:ext uri="{FF2B5EF4-FFF2-40B4-BE49-F238E27FC236}">
                <a16:creationId xmlns:a16="http://schemas.microsoft.com/office/drawing/2014/main" id="{A99515BF-BF3A-4D47-A67B-1428E13B9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1" name="endpoint-1637">
            <a:extLst xmlns:a="http://schemas.openxmlformats.org/drawingml/2006/main">
              <a:ext uri="{FF2B5EF4-FFF2-40B4-BE49-F238E27FC236}">
                <a16:creationId xmlns:a16="http://schemas.microsoft.com/office/drawing/2014/main" id="{5B8A94A0-2EBF-458A-A6C7-23D6F6234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2" name="endpoint-1638">
            <a:extLst xmlns:a="http://schemas.openxmlformats.org/drawingml/2006/main">
              <a:ext uri="{FF2B5EF4-FFF2-40B4-BE49-F238E27FC236}">
                <a16:creationId xmlns:a16="http://schemas.microsoft.com/office/drawing/2014/main" id="{E7330F57-5527-407C-88D4-E96B8FF6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56247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3" name="endpoint-1639">
            <a:extLst xmlns:a="http://schemas.openxmlformats.org/drawingml/2006/main">
              <a:ext uri="{FF2B5EF4-FFF2-40B4-BE49-F238E27FC236}">
                <a16:creationId xmlns:a16="http://schemas.microsoft.com/office/drawing/2014/main" id="{30C1A281-384F-4F71-B873-ABA45FC4D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4" name="endpoint-1640">
            <a:extLst xmlns:a="http://schemas.openxmlformats.org/drawingml/2006/main">
              <a:ext uri="{FF2B5EF4-FFF2-40B4-BE49-F238E27FC236}">
                <a16:creationId xmlns:a16="http://schemas.microsoft.com/office/drawing/2014/main" id="{00FEB298-C55A-4CF6-912A-1B1754D31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5" name="endpoint-1641">
            <a:extLst xmlns:a="http://schemas.openxmlformats.org/drawingml/2006/main">
              <a:ext uri="{FF2B5EF4-FFF2-40B4-BE49-F238E27FC236}">
                <a16:creationId xmlns:a16="http://schemas.microsoft.com/office/drawing/2014/main" id="{4710BB40-C355-48CC-8274-725A17B7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6" name="endpoint-1642">
            <a:extLst xmlns:a="http://schemas.openxmlformats.org/drawingml/2006/main">
              <a:ext uri="{FF2B5EF4-FFF2-40B4-BE49-F238E27FC236}">
                <a16:creationId xmlns:a16="http://schemas.microsoft.com/office/drawing/2014/main" id="{48EF9A88-982C-48BD-9CD8-D56212B4F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7" name="endpoint-1643">
            <a:extLst xmlns:a="http://schemas.openxmlformats.org/drawingml/2006/main">
              <a:ext uri="{FF2B5EF4-FFF2-40B4-BE49-F238E27FC236}">
                <a16:creationId xmlns:a16="http://schemas.microsoft.com/office/drawing/2014/main" id="{96B65D4C-1286-4EB7-AFFA-556BD0AAA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8" name="endpoint-1644">
            <a:extLst xmlns:a="http://schemas.openxmlformats.org/drawingml/2006/main">
              <a:ext uri="{FF2B5EF4-FFF2-40B4-BE49-F238E27FC236}">
                <a16:creationId xmlns:a16="http://schemas.microsoft.com/office/drawing/2014/main" id="{0D4876BC-3EFF-4955-AB5A-D3B15043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9" name="endpoint-1645">
            <a:extLst xmlns:a="http://schemas.openxmlformats.org/drawingml/2006/main">
              <a:ext uri="{FF2B5EF4-FFF2-40B4-BE49-F238E27FC236}">
                <a16:creationId xmlns:a16="http://schemas.microsoft.com/office/drawing/2014/main" id="{0BC5C86B-38E8-44AC-9F2C-271A0FDA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0" name="endpoint-1646">
            <a:extLst xmlns:a="http://schemas.openxmlformats.org/drawingml/2006/main">
              <a:ext uri="{FF2B5EF4-FFF2-40B4-BE49-F238E27FC236}">
                <a16:creationId xmlns:a16="http://schemas.microsoft.com/office/drawing/2014/main" id="{07F051BB-46CB-467A-AAFD-5CFD046F5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1" name="endpoint-1647">
            <a:extLst xmlns:a="http://schemas.openxmlformats.org/drawingml/2006/main">
              <a:ext uri="{FF2B5EF4-FFF2-40B4-BE49-F238E27FC236}">
                <a16:creationId xmlns:a16="http://schemas.microsoft.com/office/drawing/2014/main" id="{126735AB-71FE-4533-9BA2-1626445C7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2" name="endpoint-1648">
            <a:extLst xmlns:a="http://schemas.openxmlformats.org/drawingml/2006/main">
              <a:ext uri="{FF2B5EF4-FFF2-40B4-BE49-F238E27FC236}">
                <a16:creationId xmlns:a16="http://schemas.microsoft.com/office/drawing/2014/main" id="{06ED0329-9BD4-4B56-87CC-5EB2A3A6D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3" name="endpoint-1649">
            <a:extLst xmlns:a="http://schemas.openxmlformats.org/drawingml/2006/main">
              <a:ext uri="{FF2B5EF4-FFF2-40B4-BE49-F238E27FC236}">
                <a16:creationId xmlns:a16="http://schemas.microsoft.com/office/drawing/2014/main" id="{A0B48E17-5905-45C6-938F-E809AB0DA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4" name="endpoint-1650">
            <a:extLst xmlns:a="http://schemas.openxmlformats.org/drawingml/2006/main">
              <a:ext uri="{FF2B5EF4-FFF2-40B4-BE49-F238E27FC236}">
                <a16:creationId xmlns:a16="http://schemas.microsoft.com/office/drawing/2014/main" id="{EC0CBC63-A435-4BB3-9A31-CB059FCD6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5" name="endpoint-1651">
            <a:extLst xmlns:a="http://schemas.openxmlformats.org/drawingml/2006/main">
              <a:ext uri="{FF2B5EF4-FFF2-40B4-BE49-F238E27FC236}">
                <a16:creationId xmlns:a16="http://schemas.microsoft.com/office/drawing/2014/main" id="{F0FEA27A-BCBB-4A97-92DB-0715C2D0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6" name="endpoint-1652">
            <a:extLst xmlns:a="http://schemas.openxmlformats.org/drawingml/2006/main">
              <a:ext uri="{FF2B5EF4-FFF2-40B4-BE49-F238E27FC236}">
                <a16:creationId xmlns:a16="http://schemas.microsoft.com/office/drawing/2014/main" id="{F6460F37-0AF8-4F08-99C6-A9A5B4DA7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7" name="endpoint-1653">
            <a:extLst xmlns:a="http://schemas.openxmlformats.org/drawingml/2006/main">
              <a:ext uri="{FF2B5EF4-FFF2-40B4-BE49-F238E27FC236}">
                <a16:creationId xmlns:a16="http://schemas.microsoft.com/office/drawing/2014/main" id="{CF337ECF-F16C-4CFB-B3F2-192239691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8" name="endpoint-1654">
            <a:extLst xmlns:a="http://schemas.openxmlformats.org/drawingml/2006/main">
              <a:ext uri="{FF2B5EF4-FFF2-40B4-BE49-F238E27FC236}">
                <a16:creationId xmlns:a16="http://schemas.microsoft.com/office/drawing/2014/main" id="{0CCAA898-C88B-4D34-A4A8-70454E9C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9" name="endpoint-1655">
            <a:extLst xmlns:a="http://schemas.openxmlformats.org/drawingml/2006/main">
              <a:ext uri="{FF2B5EF4-FFF2-40B4-BE49-F238E27FC236}">
                <a16:creationId xmlns:a16="http://schemas.microsoft.com/office/drawing/2014/main" id="{D92BA227-8973-4AE0-BB69-041D6A346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0" name="endpoint-1656">
            <a:extLst xmlns:a="http://schemas.openxmlformats.org/drawingml/2006/main">
              <a:ext uri="{FF2B5EF4-FFF2-40B4-BE49-F238E27FC236}">
                <a16:creationId xmlns:a16="http://schemas.microsoft.com/office/drawing/2014/main" id="{B01B2C61-9526-44DA-AF4C-192FB40D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1" name="endpoint-1657">
            <a:extLst xmlns:a="http://schemas.openxmlformats.org/drawingml/2006/main">
              <a:ext uri="{FF2B5EF4-FFF2-40B4-BE49-F238E27FC236}">
                <a16:creationId xmlns:a16="http://schemas.microsoft.com/office/drawing/2014/main" id="{0D7DC2F6-04E5-4A60-B7BD-531797E3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2" name="endpoint-1658">
            <a:extLst xmlns:a="http://schemas.openxmlformats.org/drawingml/2006/main">
              <a:ext uri="{FF2B5EF4-FFF2-40B4-BE49-F238E27FC236}">
                <a16:creationId xmlns:a16="http://schemas.microsoft.com/office/drawing/2014/main" id="{6DB9FE19-3CA6-44DA-92C3-69F1FFC4C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3" name="endpoint-1659">
            <a:extLst xmlns:a="http://schemas.openxmlformats.org/drawingml/2006/main">
              <a:ext uri="{FF2B5EF4-FFF2-40B4-BE49-F238E27FC236}">
                <a16:creationId xmlns:a16="http://schemas.microsoft.com/office/drawing/2014/main" id="{EB16A1B9-6128-483F-B91F-A3F52256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4" name="endpoint-1660">
            <a:extLst xmlns:a="http://schemas.openxmlformats.org/drawingml/2006/main">
              <a:ext uri="{FF2B5EF4-FFF2-40B4-BE49-F238E27FC236}">
                <a16:creationId xmlns:a16="http://schemas.microsoft.com/office/drawing/2014/main" id="{FB7151CA-171A-45E3-8C29-656302BF1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5" name="endpoint-1661">
            <a:extLst xmlns:a="http://schemas.openxmlformats.org/drawingml/2006/main">
              <a:ext uri="{FF2B5EF4-FFF2-40B4-BE49-F238E27FC236}">
                <a16:creationId xmlns:a16="http://schemas.microsoft.com/office/drawing/2014/main" id="{AEF74E89-8F74-4E86-840E-CC0A001F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6" name="endpoint-1662">
            <a:extLst xmlns:a="http://schemas.openxmlformats.org/drawingml/2006/main">
              <a:ext uri="{FF2B5EF4-FFF2-40B4-BE49-F238E27FC236}">
                <a16:creationId xmlns:a16="http://schemas.microsoft.com/office/drawing/2014/main" id="{33934B51-6BAF-45AD-8447-1A7D306C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7" name="endpoint-1663">
            <a:extLst xmlns:a="http://schemas.openxmlformats.org/drawingml/2006/main">
              <a:ext uri="{FF2B5EF4-FFF2-40B4-BE49-F238E27FC236}">
                <a16:creationId xmlns:a16="http://schemas.microsoft.com/office/drawing/2014/main" id="{9E4F6E32-45F6-463C-AE71-063B60774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8" name="endpoint-1664">
            <a:extLst xmlns:a="http://schemas.openxmlformats.org/drawingml/2006/main">
              <a:ext uri="{FF2B5EF4-FFF2-40B4-BE49-F238E27FC236}">
                <a16:creationId xmlns:a16="http://schemas.microsoft.com/office/drawing/2014/main" id="{22CCD33E-4F77-4FDD-8FAC-35C4D3936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9" name="endpoint-1665">
            <a:extLst xmlns:a="http://schemas.openxmlformats.org/drawingml/2006/main">
              <a:ext uri="{FF2B5EF4-FFF2-40B4-BE49-F238E27FC236}">
                <a16:creationId xmlns:a16="http://schemas.microsoft.com/office/drawing/2014/main" id="{AE0BEADF-451F-4C93-8FAC-C87A3CF9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0" name="endpoint-1666">
            <a:extLst xmlns:a="http://schemas.openxmlformats.org/drawingml/2006/main">
              <a:ext uri="{FF2B5EF4-FFF2-40B4-BE49-F238E27FC236}">
                <a16:creationId xmlns:a16="http://schemas.microsoft.com/office/drawing/2014/main" id="{16B0151C-8AE6-4F3C-A604-7BC09BBD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1" name="endpoint-1667">
            <a:extLst xmlns:a="http://schemas.openxmlformats.org/drawingml/2006/main">
              <a:ext uri="{FF2B5EF4-FFF2-40B4-BE49-F238E27FC236}">
                <a16:creationId xmlns:a16="http://schemas.microsoft.com/office/drawing/2014/main" id="{C4727352-A405-4083-A117-A5ABFD0B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2" name="endpoint-1668">
            <a:extLst xmlns:a="http://schemas.openxmlformats.org/drawingml/2006/main">
              <a:ext uri="{FF2B5EF4-FFF2-40B4-BE49-F238E27FC236}">
                <a16:creationId xmlns:a16="http://schemas.microsoft.com/office/drawing/2014/main" id="{A0C1B59E-9275-4E9C-A0DB-028D9723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3" name="endpoint-1669">
            <a:extLst xmlns:a="http://schemas.openxmlformats.org/drawingml/2006/main">
              <a:ext uri="{FF2B5EF4-FFF2-40B4-BE49-F238E27FC236}">
                <a16:creationId xmlns:a16="http://schemas.microsoft.com/office/drawing/2014/main" id="{7863F33E-13F3-44DE-8E8C-06212A4BB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4" name="endpoint-1670">
            <a:extLst xmlns:a="http://schemas.openxmlformats.org/drawingml/2006/main">
              <a:ext uri="{FF2B5EF4-FFF2-40B4-BE49-F238E27FC236}">
                <a16:creationId xmlns:a16="http://schemas.microsoft.com/office/drawing/2014/main" id="{197C7E34-672A-4B18-8565-D9C32FA1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5" name="endpoint-1671">
            <a:extLst xmlns:a="http://schemas.openxmlformats.org/drawingml/2006/main">
              <a:ext uri="{FF2B5EF4-FFF2-40B4-BE49-F238E27FC236}">
                <a16:creationId xmlns:a16="http://schemas.microsoft.com/office/drawing/2014/main" id="{3098424F-A0E2-4999-B783-413327C5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6" name="endpoint-1672">
            <a:extLst xmlns:a="http://schemas.openxmlformats.org/drawingml/2006/main">
              <a:ext uri="{FF2B5EF4-FFF2-40B4-BE49-F238E27FC236}">
                <a16:creationId xmlns:a16="http://schemas.microsoft.com/office/drawing/2014/main" id="{E0EE35CF-B587-4FAD-8A57-3FA08ED3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7" name="endpoint-1673">
            <a:extLst xmlns:a="http://schemas.openxmlformats.org/drawingml/2006/main">
              <a:ext uri="{FF2B5EF4-FFF2-40B4-BE49-F238E27FC236}">
                <a16:creationId xmlns:a16="http://schemas.microsoft.com/office/drawing/2014/main" id="{A47AD004-5E35-4D37-B9D1-51E9CF7DE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8" name="endpoint-1674">
            <a:extLst xmlns:a="http://schemas.openxmlformats.org/drawingml/2006/main">
              <a:ext uri="{FF2B5EF4-FFF2-40B4-BE49-F238E27FC236}">
                <a16:creationId xmlns:a16="http://schemas.microsoft.com/office/drawing/2014/main" id="{8A5230E8-F141-42E1-A778-AF3E2FC9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9" name="endpoint-1675">
            <a:extLst xmlns:a="http://schemas.openxmlformats.org/drawingml/2006/main">
              <a:ext uri="{FF2B5EF4-FFF2-40B4-BE49-F238E27FC236}">
                <a16:creationId xmlns:a16="http://schemas.microsoft.com/office/drawing/2014/main" id="{4F1DC540-7379-44AE-AE9B-C391B384B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0" name="endpoint-1676">
            <a:extLst xmlns:a="http://schemas.openxmlformats.org/drawingml/2006/main">
              <a:ext uri="{FF2B5EF4-FFF2-40B4-BE49-F238E27FC236}">
                <a16:creationId xmlns:a16="http://schemas.microsoft.com/office/drawing/2014/main" id="{3E326AD0-6AE1-4976-9F4C-87C9F4FDC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1" name="endpoint-1677">
            <a:extLst xmlns:a="http://schemas.openxmlformats.org/drawingml/2006/main">
              <a:ext uri="{FF2B5EF4-FFF2-40B4-BE49-F238E27FC236}">
                <a16:creationId xmlns:a16="http://schemas.microsoft.com/office/drawing/2014/main" id="{A1EE1AC3-2BB4-4DB6-86B6-68B107571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2" name="endpoint-1678">
            <a:extLst xmlns:a="http://schemas.openxmlformats.org/drawingml/2006/main">
              <a:ext uri="{FF2B5EF4-FFF2-40B4-BE49-F238E27FC236}">
                <a16:creationId xmlns:a16="http://schemas.microsoft.com/office/drawing/2014/main" id="{B39333F4-589D-4E79-99F5-26BB2D4A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3" name="endpoint-1679">
            <a:extLst xmlns:a="http://schemas.openxmlformats.org/drawingml/2006/main">
              <a:ext uri="{FF2B5EF4-FFF2-40B4-BE49-F238E27FC236}">
                <a16:creationId xmlns:a16="http://schemas.microsoft.com/office/drawing/2014/main" id="{7024E5BB-9D73-4CDB-90FB-D387FC8F0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4" name="endpoint-1680">
            <a:extLst xmlns:a="http://schemas.openxmlformats.org/drawingml/2006/main">
              <a:ext uri="{FF2B5EF4-FFF2-40B4-BE49-F238E27FC236}">
                <a16:creationId xmlns:a16="http://schemas.microsoft.com/office/drawing/2014/main" id="{D5C65E43-6679-4254-89EC-6770F0AFD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5" name="endpoint-1681">
            <a:extLst xmlns:a="http://schemas.openxmlformats.org/drawingml/2006/main">
              <a:ext uri="{FF2B5EF4-FFF2-40B4-BE49-F238E27FC236}">
                <a16:creationId xmlns:a16="http://schemas.microsoft.com/office/drawing/2014/main" id="{7E1E14F3-D142-4CED-A590-581CF3B48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6" name="endpoint-1682">
            <a:extLst xmlns:a="http://schemas.openxmlformats.org/drawingml/2006/main">
              <a:ext uri="{FF2B5EF4-FFF2-40B4-BE49-F238E27FC236}">
                <a16:creationId xmlns:a16="http://schemas.microsoft.com/office/drawing/2014/main" id="{7B77159D-7206-4C79-B82B-C4D55FC00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7" name="endpoint-1683">
            <a:extLst xmlns:a="http://schemas.openxmlformats.org/drawingml/2006/main">
              <a:ext uri="{FF2B5EF4-FFF2-40B4-BE49-F238E27FC236}">
                <a16:creationId xmlns:a16="http://schemas.microsoft.com/office/drawing/2014/main" id="{82D6666A-A91F-4514-B203-CEC7C145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8" name="endpoint-1684">
            <a:extLst xmlns:a="http://schemas.openxmlformats.org/drawingml/2006/main">
              <a:ext uri="{FF2B5EF4-FFF2-40B4-BE49-F238E27FC236}">
                <a16:creationId xmlns:a16="http://schemas.microsoft.com/office/drawing/2014/main" id="{0A652D70-EAE5-4AB8-938F-1C31BC94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9" name="endpoint-1685">
            <a:extLst xmlns:a="http://schemas.openxmlformats.org/drawingml/2006/main">
              <a:ext uri="{FF2B5EF4-FFF2-40B4-BE49-F238E27FC236}">
                <a16:creationId xmlns:a16="http://schemas.microsoft.com/office/drawing/2014/main" id="{CFD8FA19-1076-4CB6-8AF5-B8079FA5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0" name="endpoint-1686">
            <a:extLst xmlns:a="http://schemas.openxmlformats.org/drawingml/2006/main">
              <a:ext uri="{FF2B5EF4-FFF2-40B4-BE49-F238E27FC236}">
                <a16:creationId xmlns:a16="http://schemas.microsoft.com/office/drawing/2014/main" id="{37BBCCA9-E257-4E03-8C40-13E38E80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1" name="endpoint-1687">
            <a:extLst xmlns:a="http://schemas.openxmlformats.org/drawingml/2006/main">
              <a:ext uri="{FF2B5EF4-FFF2-40B4-BE49-F238E27FC236}">
                <a16:creationId xmlns:a16="http://schemas.microsoft.com/office/drawing/2014/main" id="{AE8C879E-E5A7-4676-BB16-EBDEFE341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2" name="endpoint-1688">
            <a:extLst xmlns:a="http://schemas.openxmlformats.org/drawingml/2006/main">
              <a:ext uri="{FF2B5EF4-FFF2-40B4-BE49-F238E27FC236}">
                <a16:creationId xmlns:a16="http://schemas.microsoft.com/office/drawing/2014/main" id="{86C0E4DD-8DEE-4E0E-9DA5-36FAF52E6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3" name="endpoint-1689">
            <a:extLst xmlns:a="http://schemas.openxmlformats.org/drawingml/2006/main">
              <a:ext uri="{FF2B5EF4-FFF2-40B4-BE49-F238E27FC236}">
                <a16:creationId xmlns:a16="http://schemas.microsoft.com/office/drawing/2014/main" id="{36FDFD61-D5CB-487B-A73E-CA16CCB4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4" name="endpoint-1690">
            <a:extLst xmlns:a="http://schemas.openxmlformats.org/drawingml/2006/main">
              <a:ext uri="{FF2B5EF4-FFF2-40B4-BE49-F238E27FC236}">
                <a16:creationId xmlns:a16="http://schemas.microsoft.com/office/drawing/2014/main" id="{5FB126FF-C518-4286-8242-BCFDEC652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5" name="endpoint-1691">
            <a:extLst xmlns:a="http://schemas.openxmlformats.org/drawingml/2006/main">
              <a:ext uri="{FF2B5EF4-FFF2-40B4-BE49-F238E27FC236}">
                <a16:creationId xmlns:a16="http://schemas.microsoft.com/office/drawing/2014/main" id="{9B726EB9-20A9-4FDF-8505-2C9CEA16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6" name="endpoint-1692">
            <a:extLst xmlns:a="http://schemas.openxmlformats.org/drawingml/2006/main">
              <a:ext uri="{FF2B5EF4-FFF2-40B4-BE49-F238E27FC236}">
                <a16:creationId xmlns:a16="http://schemas.microsoft.com/office/drawing/2014/main" id="{C86FC66A-3828-4362-A623-AAE24EEB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7" name="endpoint-1693">
            <a:extLst xmlns:a="http://schemas.openxmlformats.org/drawingml/2006/main">
              <a:ext uri="{FF2B5EF4-FFF2-40B4-BE49-F238E27FC236}">
                <a16:creationId xmlns:a16="http://schemas.microsoft.com/office/drawing/2014/main" id="{E8D69083-4D0D-41E3-A49B-00F9A577A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8" name="endpoint-1694">
            <a:extLst xmlns:a="http://schemas.openxmlformats.org/drawingml/2006/main">
              <a:ext uri="{FF2B5EF4-FFF2-40B4-BE49-F238E27FC236}">
                <a16:creationId xmlns:a16="http://schemas.microsoft.com/office/drawing/2014/main" id="{FC636D12-64D0-4C7F-A5E2-6195BD36D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9" name="endpoint-1695">
            <a:extLst xmlns:a="http://schemas.openxmlformats.org/drawingml/2006/main">
              <a:ext uri="{FF2B5EF4-FFF2-40B4-BE49-F238E27FC236}">
                <a16:creationId xmlns:a16="http://schemas.microsoft.com/office/drawing/2014/main" id="{0C4DE1D6-C1F0-45E6-A3BB-406432393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0" name="endpoint-1696">
            <a:extLst xmlns:a="http://schemas.openxmlformats.org/drawingml/2006/main">
              <a:ext uri="{FF2B5EF4-FFF2-40B4-BE49-F238E27FC236}">
                <a16:creationId xmlns:a16="http://schemas.microsoft.com/office/drawing/2014/main" id="{31F52A2F-1732-4D47-B596-5A4FF058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1" name="endpoint-1697">
            <a:extLst xmlns:a="http://schemas.openxmlformats.org/drawingml/2006/main">
              <a:ext uri="{FF2B5EF4-FFF2-40B4-BE49-F238E27FC236}">
                <a16:creationId xmlns:a16="http://schemas.microsoft.com/office/drawing/2014/main" id="{C8C49FDD-4E74-44FD-AB1E-8CCEE8A4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2" name="endpoint-1698">
            <a:extLst xmlns:a="http://schemas.openxmlformats.org/drawingml/2006/main">
              <a:ext uri="{FF2B5EF4-FFF2-40B4-BE49-F238E27FC236}">
                <a16:creationId xmlns:a16="http://schemas.microsoft.com/office/drawing/2014/main" id="{BB49E298-2AE1-4D1F-B46B-8DC0291B6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3" name="endpoint-1699">
            <a:extLst xmlns:a="http://schemas.openxmlformats.org/drawingml/2006/main">
              <a:ext uri="{FF2B5EF4-FFF2-40B4-BE49-F238E27FC236}">
                <a16:creationId xmlns:a16="http://schemas.microsoft.com/office/drawing/2014/main" id="{E4B3EB68-683A-44A3-A07B-257720B99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4" name="endpoint-1700">
            <a:extLst xmlns:a="http://schemas.openxmlformats.org/drawingml/2006/main">
              <a:ext uri="{FF2B5EF4-FFF2-40B4-BE49-F238E27FC236}">
                <a16:creationId xmlns:a16="http://schemas.microsoft.com/office/drawing/2014/main" id="{ADCCE1E3-4449-4E23-991E-DE254485B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5" name="endpoint-1701">
            <a:extLst xmlns:a="http://schemas.openxmlformats.org/drawingml/2006/main">
              <a:ext uri="{FF2B5EF4-FFF2-40B4-BE49-F238E27FC236}">
                <a16:creationId xmlns:a16="http://schemas.microsoft.com/office/drawing/2014/main" id="{CA62DC70-7A82-4789-9EE0-660BE3083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6" name="endpoint-1702">
            <a:extLst xmlns:a="http://schemas.openxmlformats.org/drawingml/2006/main">
              <a:ext uri="{FF2B5EF4-FFF2-40B4-BE49-F238E27FC236}">
                <a16:creationId xmlns:a16="http://schemas.microsoft.com/office/drawing/2014/main" id="{F295B9B8-FA62-4B88-9440-DC61602DD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7" name="endpoint-1703">
            <a:extLst xmlns:a="http://schemas.openxmlformats.org/drawingml/2006/main">
              <a:ext uri="{FF2B5EF4-FFF2-40B4-BE49-F238E27FC236}">
                <a16:creationId xmlns:a16="http://schemas.microsoft.com/office/drawing/2014/main" id="{1AA7CB1A-AF8C-445B-A206-B56600B15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8" name="endpoint-1704">
            <a:extLst xmlns:a="http://schemas.openxmlformats.org/drawingml/2006/main">
              <a:ext uri="{FF2B5EF4-FFF2-40B4-BE49-F238E27FC236}">
                <a16:creationId xmlns:a16="http://schemas.microsoft.com/office/drawing/2014/main" id="{72347BD2-802C-49A3-BDBD-946B06E04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9" name="endpoint-1705">
            <a:extLst xmlns:a="http://schemas.openxmlformats.org/drawingml/2006/main">
              <a:ext uri="{FF2B5EF4-FFF2-40B4-BE49-F238E27FC236}">
                <a16:creationId xmlns:a16="http://schemas.microsoft.com/office/drawing/2014/main" id="{0F852974-C589-4015-8EE9-817F07D9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0" name="endpoint-1706">
            <a:extLst xmlns:a="http://schemas.openxmlformats.org/drawingml/2006/main">
              <a:ext uri="{FF2B5EF4-FFF2-40B4-BE49-F238E27FC236}">
                <a16:creationId xmlns:a16="http://schemas.microsoft.com/office/drawing/2014/main" id="{8D567063-2435-4831-9708-6B1FD49D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1" name="endpoint-1707">
            <a:extLst xmlns:a="http://schemas.openxmlformats.org/drawingml/2006/main">
              <a:ext uri="{FF2B5EF4-FFF2-40B4-BE49-F238E27FC236}">
                <a16:creationId xmlns:a16="http://schemas.microsoft.com/office/drawing/2014/main" id="{931117DA-9BF5-4F5A-A9F9-971A4A2A2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2" name="endpoint-1708">
            <a:extLst xmlns:a="http://schemas.openxmlformats.org/drawingml/2006/main">
              <a:ext uri="{FF2B5EF4-FFF2-40B4-BE49-F238E27FC236}">
                <a16:creationId xmlns:a16="http://schemas.microsoft.com/office/drawing/2014/main" id="{7FA8FBA0-DEF2-40C8-BEBE-0819E996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3" name="endpoint-1709">
            <a:extLst xmlns:a="http://schemas.openxmlformats.org/drawingml/2006/main">
              <a:ext uri="{FF2B5EF4-FFF2-40B4-BE49-F238E27FC236}">
                <a16:creationId xmlns:a16="http://schemas.microsoft.com/office/drawing/2014/main" id="{AD617066-3A4A-4FAB-9225-A73381120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4" name="endpoint-1710">
            <a:extLst xmlns:a="http://schemas.openxmlformats.org/drawingml/2006/main">
              <a:ext uri="{FF2B5EF4-FFF2-40B4-BE49-F238E27FC236}">
                <a16:creationId xmlns:a16="http://schemas.microsoft.com/office/drawing/2014/main" id="{4943223B-3590-40B2-A47C-570CEFC54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5" name="endpoint-1711">
            <a:extLst xmlns:a="http://schemas.openxmlformats.org/drawingml/2006/main">
              <a:ext uri="{FF2B5EF4-FFF2-40B4-BE49-F238E27FC236}">
                <a16:creationId xmlns:a16="http://schemas.microsoft.com/office/drawing/2014/main" id="{FA35CDC9-8BD6-46A9-8AC3-F20F511E4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6" name="endpoint-1712">
            <a:extLst xmlns:a="http://schemas.openxmlformats.org/drawingml/2006/main">
              <a:ext uri="{FF2B5EF4-FFF2-40B4-BE49-F238E27FC236}">
                <a16:creationId xmlns:a16="http://schemas.microsoft.com/office/drawing/2014/main" id="{49BB298B-A02E-4D8D-B6C4-6DF5321A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7" name="endpoint-1713">
            <a:extLst xmlns:a="http://schemas.openxmlformats.org/drawingml/2006/main">
              <a:ext uri="{FF2B5EF4-FFF2-40B4-BE49-F238E27FC236}">
                <a16:creationId xmlns:a16="http://schemas.microsoft.com/office/drawing/2014/main" id="{C8866897-CAE4-4A09-9A16-515454736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8" name="endpoint-1714">
            <a:extLst xmlns:a="http://schemas.openxmlformats.org/drawingml/2006/main">
              <a:ext uri="{FF2B5EF4-FFF2-40B4-BE49-F238E27FC236}">
                <a16:creationId xmlns:a16="http://schemas.microsoft.com/office/drawing/2014/main" id="{87E23AB1-8642-43F9-9980-73330EA9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9" name="endpoint-1715">
            <a:extLst xmlns:a="http://schemas.openxmlformats.org/drawingml/2006/main">
              <a:ext uri="{FF2B5EF4-FFF2-40B4-BE49-F238E27FC236}">
                <a16:creationId xmlns:a16="http://schemas.microsoft.com/office/drawing/2014/main" id="{00C5E176-1CEB-45B5-BE3E-6B81F43E9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0" name="endpoint-1716">
            <a:extLst xmlns:a="http://schemas.openxmlformats.org/drawingml/2006/main">
              <a:ext uri="{FF2B5EF4-FFF2-40B4-BE49-F238E27FC236}">
                <a16:creationId xmlns:a16="http://schemas.microsoft.com/office/drawing/2014/main" id="{6F27283E-188A-4E99-BBDC-F0B3CC4A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63772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1" name="endpoint-1717">
            <a:extLst xmlns:a="http://schemas.openxmlformats.org/drawingml/2006/main">
              <a:ext uri="{FF2B5EF4-FFF2-40B4-BE49-F238E27FC236}">
                <a16:creationId xmlns:a16="http://schemas.microsoft.com/office/drawing/2014/main" id="{E23892C9-8F8E-475F-8388-0DFBD3B5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2" name="endpoint-1718">
            <a:extLst xmlns:a="http://schemas.openxmlformats.org/drawingml/2006/main">
              <a:ext uri="{FF2B5EF4-FFF2-40B4-BE49-F238E27FC236}">
                <a16:creationId xmlns:a16="http://schemas.microsoft.com/office/drawing/2014/main" id="{E88178C4-B379-46C8-BBB5-42DE4CCD4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3" name="endpoint-1719">
            <a:extLst xmlns:a="http://schemas.openxmlformats.org/drawingml/2006/main">
              <a:ext uri="{FF2B5EF4-FFF2-40B4-BE49-F238E27FC236}">
                <a16:creationId xmlns:a16="http://schemas.microsoft.com/office/drawing/2014/main" id="{20905D42-62ED-4208-82C0-201CAE8C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4" name="endpoint-1720">
            <a:extLst xmlns:a="http://schemas.openxmlformats.org/drawingml/2006/main">
              <a:ext uri="{FF2B5EF4-FFF2-40B4-BE49-F238E27FC236}">
                <a16:creationId xmlns:a16="http://schemas.microsoft.com/office/drawing/2014/main" id="{7466FD07-74C0-4C9B-BA0C-A103145D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5" name="endpoint-1721">
            <a:extLst xmlns:a="http://schemas.openxmlformats.org/drawingml/2006/main">
              <a:ext uri="{FF2B5EF4-FFF2-40B4-BE49-F238E27FC236}">
                <a16:creationId xmlns:a16="http://schemas.microsoft.com/office/drawing/2014/main" id="{ECB3E686-A646-4549-950E-71461E85F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6" name="endpoint-1722">
            <a:extLst xmlns:a="http://schemas.openxmlformats.org/drawingml/2006/main">
              <a:ext uri="{FF2B5EF4-FFF2-40B4-BE49-F238E27FC236}">
                <a16:creationId xmlns:a16="http://schemas.microsoft.com/office/drawing/2014/main" id="{8A5350C0-7B9B-4170-9189-6A330A6D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7" name="endpoint-1723">
            <a:extLst xmlns:a="http://schemas.openxmlformats.org/drawingml/2006/main">
              <a:ext uri="{FF2B5EF4-FFF2-40B4-BE49-F238E27FC236}">
                <a16:creationId xmlns:a16="http://schemas.microsoft.com/office/drawing/2014/main" id="{24CF37BA-B6E8-4EBB-9CE5-9F6349C4F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8" name="endpoint-1724">
            <a:extLst xmlns:a="http://schemas.openxmlformats.org/drawingml/2006/main">
              <a:ext uri="{FF2B5EF4-FFF2-40B4-BE49-F238E27FC236}">
                <a16:creationId xmlns:a16="http://schemas.microsoft.com/office/drawing/2014/main" id="{5A7B852A-AEFD-40EC-8CA9-ABA786A1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9" name="endpoint-1725">
            <a:extLst xmlns:a="http://schemas.openxmlformats.org/drawingml/2006/main">
              <a:ext uri="{FF2B5EF4-FFF2-40B4-BE49-F238E27FC236}">
                <a16:creationId xmlns:a16="http://schemas.microsoft.com/office/drawing/2014/main" id="{041CDDA4-7A96-4F6C-A99F-422710D85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0" name="endpoint-1726">
            <a:extLst xmlns:a="http://schemas.openxmlformats.org/drawingml/2006/main">
              <a:ext uri="{FF2B5EF4-FFF2-40B4-BE49-F238E27FC236}">
                <a16:creationId xmlns:a16="http://schemas.microsoft.com/office/drawing/2014/main" id="{8BBA0EAB-B38A-4EA3-96C5-2608E6779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1" name="endpoint-1727">
            <a:extLst xmlns:a="http://schemas.openxmlformats.org/drawingml/2006/main">
              <a:ext uri="{FF2B5EF4-FFF2-40B4-BE49-F238E27FC236}">
                <a16:creationId xmlns:a16="http://schemas.microsoft.com/office/drawing/2014/main" id="{509C3C52-7696-400A-BFB2-BE9A6A80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2" name="endpoint-1728">
            <a:extLst xmlns:a="http://schemas.openxmlformats.org/drawingml/2006/main">
              <a:ext uri="{FF2B5EF4-FFF2-40B4-BE49-F238E27FC236}">
                <a16:creationId xmlns:a16="http://schemas.microsoft.com/office/drawing/2014/main" id="{EABC1FC5-8E19-4BB6-B9F8-F6F5B07B5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3" name="endpoint-1729">
            <a:extLst xmlns:a="http://schemas.openxmlformats.org/drawingml/2006/main">
              <a:ext uri="{FF2B5EF4-FFF2-40B4-BE49-F238E27FC236}">
                <a16:creationId xmlns:a16="http://schemas.microsoft.com/office/drawing/2014/main" id="{784A2865-012F-4A15-B74D-A5F63B58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4" name="endpoint-1730">
            <a:extLst xmlns:a="http://schemas.openxmlformats.org/drawingml/2006/main">
              <a:ext uri="{FF2B5EF4-FFF2-40B4-BE49-F238E27FC236}">
                <a16:creationId xmlns:a16="http://schemas.microsoft.com/office/drawing/2014/main" id="{5E601209-52C1-4FB5-9914-3AACC168C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5" name="endpoint-1731">
            <a:extLst xmlns:a="http://schemas.openxmlformats.org/drawingml/2006/main">
              <a:ext uri="{FF2B5EF4-FFF2-40B4-BE49-F238E27FC236}">
                <a16:creationId xmlns:a16="http://schemas.microsoft.com/office/drawing/2014/main" id="{222BE8FE-E3A3-4730-803B-A0BEA9465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6" name="endpoint-1732">
            <a:extLst xmlns:a="http://schemas.openxmlformats.org/drawingml/2006/main">
              <a:ext uri="{FF2B5EF4-FFF2-40B4-BE49-F238E27FC236}">
                <a16:creationId xmlns:a16="http://schemas.microsoft.com/office/drawing/2014/main" id="{0C2BF4F7-1992-459A-B5E4-596A72FBE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7" name="endpoint-1733">
            <a:extLst xmlns:a="http://schemas.openxmlformats.org/drawingml/2006/main">
              <a:ext uri="{FF2B5EF4-FFF2-40B4-BE49-F238E27FC236}">
                <a16:creationId xmlns:a16="http://schemas.microsoft.com/office/drawing/2014/main" id="{D77526AA-1017-49FC-A3D2-6D3E7D60F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8" name="endpoint-1734">
            <a:extLst xmlns:a="http://schemas.openxmlformats.org/drawingml/2006/main">
              <a:ext uri="{FF2B5EF4-FFF2-40B4-BE49-F238E27FC236}">
                <a16:creationId xmlns:a16="http://schemas.microsoft.com/office/drawing/2014/main" id="{005CD306-332B-4FA8-8652-E8FCF1D6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9" name="endpoint-1735">
            <a:extLst xmlns:a="http://schemas.openxmlformats.org/drawingml/2006/main">
              <a:ext uri="{FF2B5EF4-FFF2-40B4-BE49-F238E27FC236}">
                <a16:creationId xmlns:a16="http://schemas.microsoft.com/office/drawing/2014/main" id="{1DFB7A70-4B5F-4207-8E12-E5FD79CC0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0" name="endpoint-1736">
            <a:extLst xmlns:a="http://schemas.openxmlformats.org/drawingml/2006/main">
              <a:ext uri="{FF2B5EF4-FFF2-40B4-BE49-F238E27FC236}">
                <a16:creationId xmlns:a16="http://schemas.microsoft.com/office/drawing/2014/main" id="{A85D7EC5-A358-490D-AF4B-8E7A0C86E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1" name="endpoint-1737">
            <a:extLst xmlns:a="http://schemas.openxmlformats.org/drawingml/2006/main">
              <a:ext uri="{FF2B5EF4-FFF2-40B4-BE49-F238E27FC236}">
                <a16:creationId xmlns:a16="http://schemas.microsoft.com/office/drawing/2014/main" id="{D8B36D6C-483A-4109-AF36-909984C2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2" name="endpoint-1738">
            <a:extLst xmlns:a="http://schemas.openxmlformats.org/drawingml/2006/main">
              <a:ext uri="{FF2B5EF4-FFF2-40B4-BE49-F238E27FC236}">
                <a16:creationId xmlns:a16="http://schemas.microsoft.com/office/drawing/2014/main" id="{EC7130E0-79E1-46C4-9748-F67513A4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3" name="endpoint-1739">
            <a:extLst xmlns:a="http://schemas.openxmlformats.org/drawingml/2006/main">
              <a:ext uri="{FF2B5EF4-FFF2-40B4-BE49-F238E27FC236}">
                <a16:creationId xmlns:a16="http://schemas.microsoft.com/office/drawing/2014/main" id="{BBCF2F06-3ACB-4A22-B2B5-1D62B02D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4" name="endpoint-1740">
            <a:extLst xmlns:a="http://schemas.openxmlformats.org/drawingml/2006/main">
              <a:ext uri="{FF2B5EF4-FFF2-40B4-BE49-F238E27FC236}">
                <a16:creationId xmlns:a16="http://schemas.microsoft.com/office/drawing/2014/main" id="{412163FF-BBE9-4814-B294-45F9483CC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5" name="endpoint-1741">
            <a:extLst xmlns:a="http://schemas.openxmlformats.org/drawingml/2006/main">
              <a:ext uri="{FF2B5EF4-FFF2-40B4-BE49-F238E27FC236}">
                <a16:creationId xmlns:a16="http://schemas.microsoft.com/office/drawing/2014/main" id="{24E20047-48B3-4A20-A7D3-6EB2CA02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6" name="endpoint-1742">
            <a:extLst xmlns:a="http://schemas.openxmlformats.org/drawingml/2006/main">
              <a:ext uri="{FF2B5EF4-FFF2-40B4-BE49-F238E27FC236}">
                <a16:creationId xmlns:a16="http://schemas.microsoft.com/office/drawing/2014/main" id="{C0F2CEB1-A3E5-44B0-AAB8-A15BC61C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7" name="endpoint-1743">
            <a:extLst xmlns:a="http://schemas.openxmlformats.org/drawingml/2006/main">
              <a:ext uri="{FF2B5EF4-FFF2-40B4-BE49-F238E27FC236}">
                <a16:creationId xmlns:a16="http://schemas.microsoft.com/office/drawing/2014/main" id="{301AD26E-712E-4BEB-90EF-6FF966E49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8" name="endpoint-1744">
            <a:extLst xmlns:a="http://schemas.openxmlformats.org/drawingml/2006/main">
              <a:ext uri="{FF2B5EF4-FFF2-40B4-BE49-F238E27FC236}">
                <a16:creationId xmlns:a16="http://schemas.microsoft.com/office/drawing/2014/main" id="{A28293A5-2E8A-4372-B9A1-D1FE2E02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9" name="endpoint-1745">
            <a:extLst xmlns:a="http://schemas.openxmlformats.org/drawingml/2006/main">
              <a:ext uri="{FF2B5EF4-FFF2-40B4-BE49-F238E27FC236}">
                <a16:creationId xmlns:a16="http://schemas.microsoft.com/office/drawing/2014/main" id="{29556281-6026-4D52-9180-3BB261F5D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0" name="endpoint-1746">
            <a:extLst xmlns:a="http://schemas.openxmlformats.org/drawingml/2006/main">
              <a:ext uri="{FF2B5EF4-FFF2-40B4-BE49-F238E27FC236}">
                <a16:creationId xmlns:a16="http://schemas.microsoft.com/office/drawing/2014/main" id="{3E133232-1BE8-4476-B43A-3D8F3511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1" name="endpoint-1747">
            <a:extLst xmlns:a="http://schemas.openxmlformats.org/drawingml/2006/main">
              <a:ext uri="{FF2B5EF4-FFF2-40B4-BE49-F238E27FC236}">
                <a16:creationId xmlns:a16="http://schemas.microsoft.com/office/drawing/2014/main" id="{93B0585D-208F-4403-8DAB-2DD09850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2" name="endpoint-1748">
            <a:extLst xmlns:a="http://schemas.openxmlformats.org/drawingml/2006/main">
              <a:ext uri="{FF2B5EF4-FFF2-40B4-BE49-F238E27FC236}">
                <a16:creationId xmlns:a16="http://schemas.microsoft.com/office/drawing/2014/main" id="{D5602CE3-2346-4A94-B4A0-209F9C2AF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3" name="endpoint-1749">
            <a:extLst xmlns:a="http://schemas.openxmlformats.org/drawingml/2006/main">
              <a:ext uri="{FF2B5EF4-FFF2-40B4-BE49-F238E27FC236}">
                <a16:creationId xmlns:a16="http://schemas.microsoft.com/office/drawing/2014/main" id="{9E9684CE-8911-4AFD-B8D1-591019941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4" name="endpoint-1750">
            <a:extLst xmlns:a="http://schemas.openxmlformats.org/drawingml/2006/main">
              <a:ext uri="{FF2B5EF4-FFF2-40B4-BE49-F238E27FC236}">
                <a16:creationId xmlns:a16="http://schemas.microsoft.com/office/drawing/2014/main" id="{4E4E2896-E191-45C4-87E0-323C4A2C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5" name="endpoint-1751">
            <a:extLst xmlns:a="http://schemas.openxmlformats.org/drawingml/2006/main">
              <a:ext uri="{FF2B5EF4-FFF2-40B4-BE49-F238E27FC236}">
                <a16:creationId xmlns:a16="http://schemas.microsoft.com/office/drawing/2014/main" id="{87572F1F-8650-4E8F-8A9F-76ABB250F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6" name="endpoint-1752">
            <a:extLst xmlns:a="http://schemas.openxmlformats.org/drawingml/2006/main">
              <a:ext uri="{FF2B5EF4-FFF2-40B4-BE49-F238E27FC236}">
                <a16:creationId xmlns:a16="http://schemas.microsoft.com/office/drawing/2014/main" id="{6B98A252-1851-46E6-AE9F-4DC2034B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7" name="endpoint-1753">
            <a:extLst xmlns:a="http://schemas.openxmlformats.org/drawingml/2006/main">
              <a:ext uri="{FF2B5EF4-FFF2-40B4-BE49-F238E27FC236}">
                <a16:creationId xmlns:a16="http://schemas.microsoft.com/office/drawing/2014/main" id="{A4159E4D-C28D-4CB4-8927-C3DA820E0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8" name="endpoint-1754">
            <a:extLst xmlns:a="http://schemas.openxmlformats.org/drawingml/2006/main">
              <a:ext uri="{FF2B5EF4-FFF2-40B4-BE49-F238E27FC236}">
                <a16:creationId xmlns:a16="http://schemas.microsoft.com/office/drawing/2014/main" id="{60B2720C-73DA-49BF-829A-7AE47ABB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9" name="endpoint-1755">
            <a:extLst xmlns:a="http://schemas.openxmlformats.org/drawingml/2006/main">
              <a:ext uri="{FF2B5EF4-FFF2-40B4-BE49-F238E27FC236}">
                <a16:creationId xmlns:a16="http://schemas.microsoft.com/office/drawing/2014/main" id="{DB6D7500-405D-44D9-B8B9-D402CE6E0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0" name="endpoint-1756">
            <a:extLst xmlns:a="http://schemas.openxmlformats.org/drawingml/2006/main">
              <a:ext uri="{FF2B5EF4-FFF2-40B4-BE49-F238E27FC236}">
                <a16:creationId xmlns:a16="http://schemas.microsoft.com/office/drawing/2014/main" id="{6F66CD71-B14C-4AE2-BC80-760C3E3A4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1" name="endpoint-1757">
            <a:extLst xmlns:a="http://schemas.openxmlformats.org/drawingml/2006/main">
              <a:ext uri="{FF2B5EF4-FFF2-40B4-BE49-F238E27FC236}">
                <a16:creationId xmlns:a16="http://schemas.microsoft.com/office/drawing/2014/main" id="{9BA4D1C8-2FBD-4D3E-920B-59CBAAB9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2" name="endpoint-1758">
            <a:extLst xmlns:a="http://schemas.openxmlformats.org/drawingml/2006/main">
              <a:ext uri="{FF2B5EF4-FFF2-40B4-BE49-F238E27FC236}">
                <a16:creationId xmlns:a16="http://schemas.microsoft.com/office/drawing/2014/main" id="{17D27E7A-13F6-4967-83D1-22907C7B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3" name="endpoint-1759">
            <a:extLst xmlns:a="http://schemas.openxmlformats.org/drawingml/2006/main">
              <a:ext uri="{FF2B5EF4-FFF2-40B4-BE49-F238E27FC236}">
                <a16:creationId xmlns:a16="http://schemas.microsoft.com/office/drawing/2014/main" id="{8C44873C-9C1A-4BCA-AE3D-60FD5D7B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4" name="endpoint-1760">
            <a:extLst xmlns:a="http://schemas.openxmlformats.org/drawingml/2006/main">
              <a:ext uri="{FF2B5EF4-FFF2-40B4-BE49-F238E27FC236}">
                <a16:creationId xmlns:a16="http://schemas.microsoft.com/office/drawing/2014/main" id="{E7CE3E2E-7449-420A-88D9-9721A908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5" name="endpoint-1761">
            <a:extLst xmlns:a="http://schemas.openxmlformats.org/drawingml/2006/main">
              <a:ext uri="{FF2B5EF4-FFF2-40B4-BE49-F238E27FC236}">
                <a16:creationId xmlns:a16="http://schemas.microsoft.com/office/drawing/2014/main" id="{56C01C68-450F-4D9D-AE27-5BB6E3625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6" name="endpoint-1762">
            <a:extLst xmlns:a="http://schemas.openxmlformats.org/drawingml/2006/main">
              <a:ext uri="{FF2B5EF4-FFF2-40B4-BE49-F238E27FC236}">
                <a16:creationId xmlns:a16="http://schemas.microsoft.com/office/drawing/2014/main" id="{D89F6DC2-8AEC-4EE8-B9DA-671159ED1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7" name="endpoint-1763">
            <a:extLst xmlns:a="http://schemas.openxmlformats.org/drawingml/2006/main">
              <a:ext uri="{FF2B5EF4-FFF2-40B4-BE49-F238E27FC236}">
                <a16:creationId xmlns:a16="http://schemas.microsoft.com/office/drawing/2014/main" id="{AEF2BD16-62F8-46A5-8816-20EDE8CFE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8" name="endpoint-1764">
            <a:extLst xmlns:a="http://schemas.openxmlformats.org/drawingml/2006/main">
              <a:ext uri="{FF2B5EF4-FFF2-40B4-BE49-F238E27FC236}">
                <a16:creationId xmlns:a16="http://schemas.microsoft.com/office/drawing/2014/main" id="{8DFA1CEB-EFC2-49EE-BC1F-4ADBA87C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9" name="endpoint-1765">
            <a:extLst xmlns:a="http://schemas.openxmlformats.org/drawingml/2006/main">
              <a:ext uri="{FF2B5EF4-FFF2-40B4-BE49-F238E27FC236}">
                <a16:creationId xmlns:a16="http://schemas.microsoft.com/office/drawing/2014/main" id="{3A042E46-C65A-4B04-A414-A4327CC0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0" name="endpoint-1766">
            <a:extLst xmlns:a="http://schemas.openxmlformats.org/drawingml/2006/main">
              <a:ext uri="{FF2B5EF4-FFF2-40B4-BE49-F238E27FC236}">
                <a16:creationId xmlns:a16="http://schemas.microsoft.com/office/drawing/2014/main" id="{E25068AA-D554-4FCA-80EB-FA158B7A2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1" name="endpoint-1767">
            <a:extLst xmlns:a="http://schemas.openxmlformats.org/drawingml/2006/main">
              <a:ext uri="{FF2B5EF4-FFF2-40B4-BE49-F238E27FC236}">
                <a16:creationId xmlns:a16="http://schemas.microsoft.com/office/drawing/2014/main" id="{E25AF7F1-185E-4ADD-8FCD-F43CCB646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2" name="endpoint-1768">
            <a:extLst xmlns:a="http://schemas.openxmlformats.org/drawingml/2006/main">
              <a:ext uri="{FF2B5EF4-FFF2-40B4-BE49-F238E27FC236}">
                <a16:creationId xmlns:a16="http://schemas.microsoft.com/office/drawing/2014/main" id="{3D2186FC-17FE-4CF7-AEA3-B9850E54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3" name="endpoint-1769">
            <a:extLst xmlns:a="http://schemas.openxmlformats.org/drawingml/2006/main">
              <a:ext uri="{FF2B5EF4-FFF2-40B4-BE49-F238E27FC236}">
                <a16:creationId xmlns:a16="http://schemas.microsoft.com/office/drawing/2014/main" id="{DC384C94-A2B6-4E9D-8C78-E60B3EF7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4" name="endpoint-1770">
            <a:extLst xmlns:a="http://schemas.openxmlformats.org/drawingml/2006/main">
              <a:ext uri="{FF2B5EF4-FFF2-40B4-BE49-F238E27FC236}">
                <a16:creationId xmlns:a16="http://schemas.microsoft.com/office/drawing/2014/main" id="{E7EF489F-EEE5-4A2B-8F5A-324DAEA67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5" name="endpoint-1771">
            <a:extLst xmlns:a="http://schemas.openxmlformats.org/drawingml/2006/main">
              <a:ext uri="{FF2B5EF4-FFF2-40B4-BE49-F238E27FC236}">
                <a16:creationId xmlns:a16="http://schemas.microsoft.com/office/drawing/2014/main" id="{D3F06CB9-ECB3-408C-8F99-E1D3ED4E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6" name="endpoint-1772">
            <a:extLst xmlns:a="http://schemas.openxmlformats.org/drawingml/2006/main">
              <a:ext uri="{FF2B5EF4-FFF2-40B4-BE49-F238E27FC236}">
                <a16:creationId xmlns:a16="http://schemas.microsoft.com/office/drawing/2014/main" id="{4538DCE0-9658-4399-A4E4-C6AD8FCA5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7" name="endpoint-1773">
            <a:extLst xmlns:a="http://schemas.openxmlformats.org/drawingml/2006/main">
              <a:ext uri="{FF2B5EF4-FFF2-40B4-BE49-F238E27FC236}">
                <a16:creationId xmlns:a16="http://schemas.microsoft.com/office/drawing/2014/main" id="{0BF24ED5-5241-44FE-B8CB-56DF160A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8" name="endpoint-1774">
            <a:extLst xmlns:a="http://schemas.openxmlformats.org/drawingml/2006/main">
              <a:ext uri="{FF2B5EF4-FFF2-40B4-BE49-F238E27FC236}">
                <a16:creationId xmlns:a16="http://schemas.microsoft.com/office/drawing/2014/main" id="{1BA9084E-8FBC-44C2-8F16-BA058725D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9" name="endpoint-1775">
            <a:extLst xmlns:a="http://schemas.openxmlformats.org/drawingml/2006/main">
              <a:ext uri="{FF2B5EF4-FFF2-40B4-BE49-F238E27FC236}">
                <a16:creationId xmlns:a16="http://schemas.microsoft.com/office/drawing/2014/main" id="{0A4F4558-10A9-4AF7-B828-70EAF7F81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0" name="endpoint-1776">
            <a:extLst xmlns:a="http://schemas.openxmlformats.org/drawingml/2006/main">
              <a:ext uri="{FF2B5EF4-FFF2-40B4-BE49-F238E27FC236}">
                <a16:creationId xmlns:a16="http://schemas.microsoft.com/office/drawing/2014/main" id="{61B8AA8D-FAB7-4946-96B8-17A71C3E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1" name="endpoint-1777">
            <a:extLst xmlns:a="http://schemas.openxmlformats.org/drawingml/2006/main">
              <a:ext uri="{FF2B5EF4-FFF2-40B4-BE49-F238E27FC236}">
                <a16:creationId xmlns:a16="http://schemas.microsoft.com/office/drawing/2014/main" id="{A1B9900E-891A-4332-A909-0BA49FC52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2" name="endpoint-1778">
            <a:extLst xmlns:a="http://schemas.openxmlformats.org/drawingml/2006/main">
              <a:ext uri="{FF2B5EF4-FFF2-40B4-BE49-F238E27FC236}">
                <a16:creationId xmlns:a16="http://schemas.microsoft.com/office/drawing/2014/main" id="{0C56E30F-E0A9-4F52-BA0F-D839766A2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3" name="endpoint-1779">
            <a:extLst xmlns:a="http://schemas.openxmlformats.org/drawingml/2006/main">
              <a:ext uri="{FF2B5EF4-FFF2-40B4-BE49-F238E27FC236}">
                <a16:creationId xmlns:a16="http://schemas.microsoft.com/office/drawing/2014/main" id="{47CB7DAE-01FB-49D6-B7B6-2D3F2113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4" name="endpoint-1780">
            <a:extLst xmlns:a="http://schemas.openxmlformats.org/drawingml/2006/main">
              <a:ext uri="{FF2B5EF4-FFF2-40B4-BE49-F238E27FC236}">
                <a16:creationId xmlns:a16="http://schemas.microsoft.com/office/drawing/2014/main" id="{3F7BB362-E6BA-4553-9562-699E0CCB7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5" name="endpoint-1781">
            <a:extLst xmlns:a="http://schemas.openxmlformats.org/drawingml/2006/main">
              <a:ext uri="{FF2B5EF4-FFF2-40B4-BE49-F238E27FC236}">
                <a16:creationId xmlns:a16="http://schemas.microsoft.com/office/drawing/2014/main" id="{D3223706-23C0-4FBE-B535-E6AACB7D4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6" name="endpoint-1782">
            <a:extLst xmlns:a="http://schemas.openxmlformats.org/drawingml/2006/main">
              <a:ext uri="{FF2B5EF4-FFF2-40B4-BE49-F238E27FC236}">
                <a16:creationId xmlns:a16="http://schemas.microsoft.com/office/drawing/2014/main" id="{29C48E1B-282D-4183-B25D-81D54426C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7" name="endpoint-1783">
            <a:extLst xmlns:a="http://schemas.openxmlformats.org/drawingml/2006/main">
              <a:ext uri="{FF2B5EF4-FFF2-40B4-BE49-F238E27FC236}">
                <a16:creationId xmlns:a16="http://schemas.microsoft.com/office/drawing/2014/main" id="{6C5DA40F-AFFD-4DEC-9CA7-8A27CEE2A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8" name="endpoint-1784">
            <a:extLst xmlns:a="http://schemas.openxmlformats.org/drawingml/2006/main">
              <a:ext uri="{FF2B5EF4-FFF2-40B4-BE49-F238E27FC236}">
                <a16:creationId xmlns:a16="http://schemas.microsoft.com/office/drawing/2014/main" id="{D49E767B-9D19-4F4A-81D1-CBF9650B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9" name="endpoint-1785">
            <a:extLst xmlns:a="http://schemas.openxmlformats.org/drawingml/2006/main">
              <a:ext uri="{FF2B5EF4-FFF2-40B4-BE49-F238E27FC236}">
                <a16:creationId xmlns:a16="http://schemas.microsoft.com/office/drawing/2014/main" id="{A044C21A-320D-4FF8-8B5D-778182A8C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0" name="endpoint-1786">
            <a:extLst xmlns:a="http://schemas.openxmlformats.org/drawingml/2006/main">
              <a:ext uri="{FF2B5EF4-FFF2-40B4-BE49-F238E27FC236}">
                <a16:creationId xmlns:a16="http://schemas.microsoft.com/office/drawing/2014/main" id="{47E74A85-4725-4C13-AD37-D37016A5A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1" name="endpoint-1787">
            <a:extLst xmlns:a="http://schemas.openxmlformats.org/drawingml/2006/main">
              <a:ext uri="{FF2B5EF4-FFF2-40B4-BE49-F238E27FC236}">
                <a16:creationId xmlns:a16="http://schemas.microsoft.com/office/drawing/2014/main" id="{13B16410-860A-46AB-B3D7-597F1853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2" name="endpoint-1788">
            <a:extLst xmlns:a="http://schemas.openxmlformats.org/drawingml/2006/main">
              <a:ext uri="{FF2B5EF4-FFF2-40B4-BE49-F238E27FC236}">
                <a16:creationId xmlns:a16="http://schemas.microsoft.com/office/drawing/2014/main" id="{2038A1C0-E20A-458B-8402-614784FD5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3" name="endpoint-1789">
            <a:extLst xmlns:a="http://schemas.openxmlformats.org/drawingml/2006/main">
              <a:ext uri="{FF2B5EF4-FFF2-40B4-BE49-F238E27FC236}">
                <a16:creationId xmlns:a16="http://schemas.microsoft.com/office/drawing/2014/main" id="{51E20A71-546E-489F-835A-19C501B24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4" name="endpoint-1790">
            <a:extLst xmlns:a="http://schemas.openxmlformats.org/drawingml/2006/main">
              <a:ext uri="{FF2B5EF4-FFF2-40B4-BE49-F238E27FC236}">
                <a16:creationId xmlns:a16="http://schemas.microsoft.com/office/drawing/2014/main" id="{C639B970-87F9-4014-81D1-B9B60C0A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5" name="endpoint-1791">
            <a:extLst xmlns:a="http://schemas.openxmlformats.org/drawingml/2006/main">
              <a:ext uri="{FF2B5EF4-FFF2-40B4-BE49-F238E27FC236}">
                <a16:creationId xmlns:a16="http://schemas.microsoft.com/office/drawing/2014/main" id="{A6A42509-CBD0-4078-A411-631532A18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6" name="endpoint-1792">
            <a:extLst xmlns:a="http://schemas.openxmlformats.org/drawingml/2006/main">
              <a:ext uri="{FF2B5EF4-FFF2-40B4-BE49-F238E27FC236}">
                <a16:creationId xmlns:a16="http://schemas.microsoft.com/office/drawing/2014/main" id="{48C3E494-0D7C-4C4E-937A-95DC9739A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7" name="endpoint-1793">
            <a:extLst xmlns:a="http://schemas.openxmlformats.org/drawingml/2006/main">
              <a:ext uri="{FF2B5EF4-FFF2-40B4-BE49-F238E27FC236}">
                <a16:creationId xmlns:a16="http://schemas.microsoft.com/office/drawing/2014/main" id="{0754C8D0-864F-487E-A941-E4FAD3EF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8" name="endpoint-1794">
            <a:extLst xmlns:a="http://schemas.openxmlformats.org/drawingml/2006/main">
              <a:ext uri="{FF2B5EF4-FFF2-40B4-BE49-F238E27FC236}">
                <a16:creationId xmlns:a16="http://schemas.microsoft.com/office/drawing/2014/main" id="{8703D2A1-7593-4098-A525-3E0F87BE5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71297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9" name="endpoint-1795">
            <a:extLst xmlns:a="http://schemas.openxmlformats.org/drawingml/2006/main">
              <a:ext uri="{FF2B5EF4-FFF2-40B4-BE49-F238E27FC236}">
                <a16:creationId xmlns:a16="http://schemas.microsoft.com/office/drawing/2014/main" id="{CB0AE8E9-A309-478A-9F0B-61D7313F9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0" name="endpoint-1796">
            <a:extLst xmlns:a="http://schemas.openxmlformats.org/drawingml/2006/main">
              <a:ext uri="{FF2B5EF4-FFF2-40B4-BE49-F238E27FC236}">
                <a16:creationId xmlns:a16="http://schemas.microsoft.com/office/drawing/2014/main" id="{CF66E12E-2E5F-4B37-BB78-2FB78FD1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1" name="endpoint-1797">
            <a:extLst xmlns:a="http://schemas.openxmlformats.org/drawingml/2006/main">
              <a:ext uri="{FF2B5EF4-FFF2-40B4-BE49-F238E27FC236}">
                <a16:creationId xmlns:a16="http://schemas.microsoft.com/office/drawing/2014/main" id="{39BA36F1-45DC-4B82-971C-710DCB446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2" name="endpoint-1798">
            <a:extLst xmlns:a="http://schemas.openxmlformats.org/drawingml/2006/main">
              <a:ext uri="{FF2B5EF4-FFF2-40B4-BE49-F238E27FC236}">
                <a16:creationId xmlns:a16="http://schemas.microsoft.com/office/drawing/2014/main" id="{603D2312-371B-4E99-8921-22F99678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3" name="endpoint-1799">
            <a:extLst xmlns:a="http://schemas.openxmlformats.org/drawingml/2006/main">
              <a:ext uri="{FF2B5EF4-FFF2-40B4-BE49-F238E27FC236}">
                <a16:creationId xmlns:a16="http://schemas.microsoft.com/office/drawing/2014/main" id="{DD78255B-F59B-4C47-A66F-F14A4CE9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4" name="endpoint-1800">
            <a:extLst xmlns:a="http://schemas.openxmlformats.org/drawingml/2006/main">
              <a:ext uri="{FF2B5EF4-FFF2-40B4-BE49-F238E27FC236}">
                <a16:creationId xmlns:a16="http://schemas.microsoft.com/office/drawing/2014/main" id="{4C807CD4-5502-42BA-B0F9-C3ADEA598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5" name="endpoint-1801">
            <a:extLst xmlns:a="http://schemas.openxmlformats.org/drawingml/2006/main">
              <a:ext uri="{FF2B5EF4-FFF2-40B4-BE49-F238E27FC236}">
                <a16:creationId xmlns:a16="http://schemas.microsoft.com/office/drawing/2014/main" id="{F0865F6F-DB6A-44DB-8760-C03A3A8D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6" name="endpoint-1802">
            <a:extLst xmlns:a="http://schemas.openxmlformats.org/drawingml/2006/main">
              <a:ext uri="{FF2B5EF4-FFF2-40B4-BE49-F238E27FC236}">
                <a16:creationId xmlns:a16="http://schemas.microsoft.com/office/drawing/2014/main" id="{7CC9AC5D-C792-4113-8851-C1416C4C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7" name="endpoint-1803">
            <a:extLst xmlns:a="http://schemas.openxmlformats.org/drawingml/2006/main">
              <a:ext uri="{FF2B5EF4-FFF2-40B4-BE49-F238E27FC236}">
                <a16:creationId xmlns:a16="http://schemas.microsoft.com/office/drawing/2014/main" id="{9C370D6A-902E-4B14-9E9A-6DF3547BD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8" name="endpoint-1804">
            <a:extLst xmlns:a="http://schemas.openxmlformats.org/drawingml/2006/main">
              <a:ext uri="{FF2B5EF4-FFF2-40B4-BE49-F238E27FC236}">
                <a16:creationId xmlns:a16="http://schemas.microsoft.com/office/drawing/2014/main" id="{DCB7CCCD-0FA0-40BE-B18D-442A20267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9" name="endpoint-1805">
            <a:extLst xmlns:a="http://schemas.openxmlformats.org/drawingml/2006/main">
              <a:ext uri="{FF2B5EF4-FFF2-40B4-BE49-F238E27FC236}">
                <a16:creationId xmlns:a16="http://schemas.microsoft.com/office/drawing/2014/main" id="{170BC4BF-D375-42BA-9C61-1BA927DE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0" name="endpoint-1806">
            <a:extLst xmlns:a="http://schemas.openxmlformats.org/drawingml/2006/main">
              <a:ext uri="{FF2B5EF4-FFF2-40B4-BE49-F238E27FC236}">
                <a16:creationId xmlns:a16="http://schemas.microsoft.com/office/drawing/2014/main" id="{9DEFDACC-2822-4906-9BD8-CC05B66B1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1" name="endpoint-1807">
            <a:extLst xmlns:a="http://schemas.openxmlformats.org/drawingml/2006/main">
              <a:ext uri="{FF2B5EF4-FFF2-40B4-BE49-F238E27FC236}">
                <a16:creationId xmlns:a16="http://schemas.microsoft.com/office/drawing/2014/main" id="{70ADC97C-D7BF-4323-8BFD-FD80AA0D3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2" name="endpoint-1808">
            <a:extLst xmlns:a="http://schemas.openxmlformats.org/drawingml/2006/main">
              <a:ext uri="{FF2B5EF4-FFF2-40B4-BE49-F238E27FC236}">
                <a16:creationId xmlns:a16="http://schemas.microsoft.com/office/drawing/2014/main" id="{0061ADC5-A154-47D7-9265-4A5600BA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3" name="endpoint-1809">
            <a:extLst xmlns:a="http://schemas.openxmlformats.org/drawingml/2006/main">
              <a:ext uri="{FF2B5EF4-FFF2-40B4-BE49-F238E27FC236}">
                <a16:creationId xmlns:a16="http://schemas.microsoft.com/office/drawing/2014/main" id="{EC0778EA-2F6F-439A-880B-363651E06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4" name="endpoint-1810">
            <a:extLst xmlns:a="http://schemas.openxmlformats.org/drawingml/2006/main">
              <a:ext uri="{FF2B5EF4-FFF2-40B4-BE49-F238E27FC236}">
                <a16:creationId xmlns:a16="http://schemas.microsoft.com/office/drawing/2014/main" id="{CC019698-ABF9-401C-ABA8-0ECD0B13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5" name="endpoint-1811">
            <a:extLst xmlns:a="http://schemas.openxmlformats.org/drawingml/2006/main">
              <a:ext uri="{FF2B5EF4-FFF2-40B4-BE49-F238E27FC236}">
                <a16:creationId xmlns:a16="http://schemas.microsoft.com/office/drawing/2014/main" id="{A1CE0181-D2F4-4B79-B913-C527D78F2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6" name="endpoint-1812">
            <a:extLst xmlns:a="http://schemas.openxmlformats.org/drawingml/2006/main">
              <a:ext uri="{FF2B5EF4-FFF2-40B4-BE49-F238E27FC236}">
                <a16:creationId xmlns:a16="http://schemas.microsoft.com/office/drawing/2014/main" id="{D0A49BA5-A585-48CE-9D3D-E1351117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7" name="endpoint-1813">
            <a:extLst xmlns:a="http://schemas.openxmlformats.org/drawingml/2006/main">
              <a:ext uri="{FF2B5EF4-FFF2-40B4-BE49-F238E27FC236}">
                <a16:creationId xmlns:a16="http://schemas.microsoft.com/office/drawing/2014/main" id="{9E80C908-DD0F-4FB6-B062-597EE68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8" name="endpoint-1814">
            <a:extLst xmlns:a="http://schemas.openxmlformats.org/drawingml/2006/main">
              <a:ext uri="{FF2B5EF4-FFF2-40B4-BE49-F238E27FC236}">
                <a16:creationId xmlns:a16="http://schemas.microsoft.com/office/drawing/2014/main" id="{CB135656-22B4-4D2B-8D47-387BF919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9" name="endpoint-1815">
            <a:extLst xmlns:a="http://schemas.openxmlformats.org/drawingml/2006/main">
              <a:ext uri="{FF2B5EF4-FFF2-40B4-BE49-F238E27FC236}">
                <a16:creationId xmlns:a16="http://schemas.microsoft.com/office/drawing/2014/main" id="{F90B118F-6097-4DE8-9AFB-B81E03F2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0" name="endpoint-1816">
            <a:extLst xmlns:a="http://schemas.openxmlformats.org/drawingml/2006/main">
              <a:ext uri="{FF2B5EF4-FFF2-40B4-BE49-F238E27FC236}">
                <a16:creationId xmlns:a16="http://schemas.microsoft.com/office/drawing/2014/main" id="{F3E05D86-AD60-425F-82FB-6B2E6FB5A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1" name="endpoint-1817">
            <a:extLst xmlns:a="http://schemas.openxmlformats.org/drawingml/2006/main">
              <a:ext uri="{FF2B5EF4-FFF2-40B4-BE49-F238E27FC236}">
                <a16:creationId xmlns:a16="http://schemas.microsoft.com/office/drawing/2014/main" id="{B5CC7AC9-A019-4319-96C4-8B399660D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2" name="endpoint-1818">
            <a:extLst xmlns:a="http://schemas.openxmlformats.org/drawingml/2006/main">
              <a:ext uri="{FF2B5EF4-FFF2-40B4-BE49-F238E27FC236}">
                <a16:creationId xmlns:a16="http://schemas.microsoft.com/office/drawing/2014/main" id="{F2B152C5-3214-4070-8F12-3C739B94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3" name="endpoint-1819">
            <a:extLst xmlns:a="http://schemas.openxmlformats.org/drawingml/2006/main">
              <a:ext uri="{FF2B5EF4-FFF2-40B4-BE49-F238E27FC236}">
                <a16:creationId xmlns:a16="http://schemas.microsoft.com/office/drawing/2014/main" id="{1ACD5EEA-5027-4A47-9B4E-63FC473C1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4" name="endpoint-1820">
            <a:extLst xmlns:a="http://schemas.openxmlformats.org/drawingml/2006/main">
              <a:ext uri="{FF2B5EF4-FFF2-40B4-BE49-F238E27FC236}">
                <a16:creationId xmlns:a16="http://schemas.microsoft.com/office/drawing/2014/main" id="{D944F8F1-FE36-481A-81CC-9726B20D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5" name="endpoint-1821">
            <a:extLst xmlns:a="http://schemas.openxmlformats.org/drawingml/2006/main">
              <a:ext uri="{FF2B5EF4-FFF2-40B4-BE49-F238E27FC236}">
                <a16:creationId xmlns:a16="http://schemas.microsoft.com/office/drawing/2014/main" id="{B91ED3BE-66AD-47CC-A1EE-04D162B3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6" name="endpoint-1822">
            <a:extLst xmlns:a="http://schemas.openxmlformats.org/drawingml/2006/main">
              <a:ext uri="{FF2B5EF4-FFF2-40B4-BE49-F238E27FC236}">
                <a16:creationId xmlns:a16="http://schemas.microsoft.com/office/drawing/2014/main" id="{68CD55B5-7156-4088-802B-CB9BEE8B0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7" name="endpoint-1823">
            <a:extLst xmlns:a="http://schemas.openxmlformats.org/drawingml/2006/main">
              <a:ext uri="{FF2B5EF4-FFF2-40B4-BE49-F238E27FC236}">
                <a16:creationId xmlns:a16="http://schemas.microsoft.com/office/drawing/2014/main" id="{E58D68E4-84BA-40B9-9DCE-BD0E3D05D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8" name="endpoint-1824">
            <a:extLst xmlns:a="http://schemas.openxmlformats.org/drawingml/2006/main">
              <a:ext uri="{FF2B5EF4-FFF2-40B4-BE49-F238E27FC236}">
                <a16:creationId xmlns:a16="http://schemas.microsoft.com/office/drawing/2014/main" id="{C215F62F-76E6-42F1-B292-9614821FA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9" name="endpoint-1825">
            <a:extLst xmlns:a="http://schemas.openxmlformats.org/drawingml/2006/main">
              <a:ext uri="{FF2B5EF4-FFF2-40B4-BE49-F238E27FC236}">
                <a16:creationId xmlns:a16="http://schemas.microsoft.com/office/drawing/2014/main" id="{333BACC7-9400-4787-8AF1-E6E08A405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0" name="endpoint-1826">
            <a:extLst xmlns:a="http://schemas.openxmlformats.org/drawingml/2006/main">
              <a:ext uri="{FF2B5EF4-FFF2-40B4-BE49-F238E27FC236}">
                <a16:creationId xmlns:a16="http://schemas.microsoft.com/office/drawing/2014/main" id="{67A06022-824E-43AF-A3E1-136C917A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1" name="endpoint-1827">
            <a:extLst xmlns:a="http://schemas.openxmlformats.org/drawingml/2006/main">
              <a:ext uri="{FF2B5EF4-FFF2-40B4-BE49-F238E27FC236}">
                <a16:creationId xmlns:a16="http://schemas.microsoft.com/office/drawing/2014/main" id="{13BF5EC8-474C-4A6C-B8D4-2B25B0F91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2" name="endpoint-1828">
            <a:extLst xmlns:a="http://schemas.openxmlformats.org/drawingml/2006/main">
              <a:ext uri="{FF2B5EF4-FFF2-40B4-BE49-F238E27FC236}">
                <a16:creationId xmlns:a16="http://schemas.microsoft.com/office/drawing/2014/main" id="{ED310424-D0E7-4B24-A705-CDCE6A44F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3" name="endpoint-1829">
            <a:extLst xmlns:a="http://schemas.openxmlformats.org/drawingml/2006/main">
              <a:ext uri="{FF2B5EF4-FFF2-40B4-BE49-F238E27FC236}">
                <a16:creationId xmlns:a16="http://schemas.microsoft.com/office/drawing/2014/main" id="{E171DD0F-E5F2-4676-985B-351E318A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4" name="endpoint-1830">
            <a:extLst xmlns:a="http://schemas.openxmlformats.org/drawingml/2006/main">
              <a:ext uri="{FF2B5EF4-FFF2-40B4-BE49-F238E27FC236}">
                <a16:creationId xmlns:a16="http://schemas.microsoft.com/office/drawing/2014/main" id="{B2DC7523-C91E-426A-8827-1F45606A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5" name="endpoint-1831">
            <a:extLst xmlns:a="http://schemas.openxmlformats.org/drawingml/2006/main">
              <a:ext uri="{FF2B5EF4-FFF2-40B4-BE49-F238E27FC236}">
                <a16:creationId xmlns:a16="http://schemas.microsoft.com/office/drawing/2014/main" id="{55C2EFD2-11F4-4DF8-92CC-408D9245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6" name="endpoint-1832">
            <a:extLst xmlns:a="http://schemas.openxmlformats.org/drawingml/2006/main">
              <a:ext uri="{FF2B5EF4-FFF2-40B4-BE49-F238E27FC236}">
                <a16:creationId xmlns:a16="http://schemas.microsoft.com/office/drawing/2014/main" id="{7F38D9F1-51B4-4CDB-BF6E-AA23E898B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7" name="endpoint-1833">
            <a:extLst xmlns:a="http://schemas.openxmlformats.org/drawingml/2006/main">
              <a:ext uri="{FF2B5EF4-FFF2-40B4-BE49-F238E27FC236}">
                <a16:creationId xmlns:a16="http://schemas.microsoft.com/office/drawing/2014/main" id="{FE181C78-BD1C-4FAA-82FA-5F0784884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8" name="endpoint-1834">
            <a:extLst xmlns:a="http://schemas.openxmlformats.org/drawingml/2006/main">
              <a:ext uri="{FF2B5EF4-FFF2-40B4-BE49-F238E27FC236}">
                <a16:creationId xmlns:a16="http://schemas.microsoft.com/office/drawing/2014/main" id="{25DB3ACD-D71E-44C6-A972-B1D9BAEA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9" name="endpoint-1835">
            <a:extLst xmlns:a="http://schemas.openxmlformats.org/drawingml/2006/main">
              <a:ext uri="{FF2B5EF4-FFF2-40B4-BE49-F238E27FC236}">
                <a16:creationId xmlns:a16="http://schemas.microsoft.com/office/drawing/2014/main" id="{63C3006D-3872-4A21-A291-3192C1F6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0" name="endpoint-1836">
            <a:extLst xmlns:a="http://schemas.openxmlformats.org/drawingml/2006/main">
              <a:ext uri="{FF2B5EF4-FFF2-40B4-BE49-F238E27FC236}">
                <a16:creationId xmlns:a16="http://schemas.microsoft.com/office/drawing/2014/main" id="{7273662E-4654-43E7-BDFA-CD34AFB4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1" name="endpoint-1837">
            <a:extLst xmlns:a="http://schemas.openxmlformats.org/drawingml/2006/main">
              <a:ext uri="{FF2B5EF4-FFF2-40B4-BE49-F238E27FC236}">
                <a16:creationId xmlns:a16="http://schemas.microsoft.com/office/drawing/2014/main" id="{1BF855C0-7F44-4858-9F5B-C7A178717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2" name="endpoint-1838">
            <a:extLst xmlns:a="http://schemas.openxmlformats.org/drawingml/2006/main">
              <a:ext uri="{FF2B5EF4-FFF2-40B4-BE49-F238E27FC236}">
                <a16:creationId xmlns:a16="http://schemas.microsoft.com/office/drawing/2014/main" id="{B0F790CC-02BE-454D-A65F-093B99AE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3" name="endpoint-1839">
            <a:extLst xmlns:a="http://schemas.openxmlformats.org/drawingml/2006/main">
              <a:ext uri="{FF2B5EF4-FFF2-40B4-BE49-F238E27FC236}">
                <a16:creationId xmlns:a16="http://schemas.microsoft.com/office/drawing/2014/main" id="{C106DBE8-167A-4DAA-AECA-7816945FA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4" name="endpoint-1840">
            <a:extLst xmlns:a="http://schemas.openxmlformats.org/drawingml/2006/main">
              <a:ext uri="{FF2B5EF4-FFF2-40B4-BE49-F238E27FC236}">
                <a16:creationId xmlns:a16="http://schemas.microsoft.com/office/drawing/2014/main" id="{6B079188-8EFD-435D-814F-9895A5B1F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5" name="endpoint-1841">
            <a:extLst xmlns:a="http://schemas.openxmlformats.org/drawingml/2006/main">
              <a:ext uri="{FF2B5EF4-FFF2-40B4-BE49-F238E27FC236}">
                <a16:creationId xmlns:a16="http://schemas.microsoft.com/office/drawing/2014/main" id="{ECAAA200-A050-4D1D-9730-A9F96C9A9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6" name="endpoint-1842">
            <a:extLst xmlns:a="http://schemas.openxmlformats.org/drawingml/2006/main">
              <a:ext uri="{FF2B5EF4-FFF2-40B4-BE49-F238E27FC236}">
                <a16:creationId xmlns:a16="http://schemas.microsoft.com/office/drawing/2014/main" id="{CBEB2584-ECE3-45B6-9874-546BC071F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7" name="endpoint-1843">
            <a:extLst xmlns:a="http://schemas.openxmlformats.org/drawingml/2006/main">
              <a:ext uri="{FF2B5EF4-FFF2-40B4-BE49-F238E27FC236}">
                <a16:creationId xmlns:a16="http://schemas.microsoft.com/office/drawing/2014/main" id="{63750D72-D101-4202-8715-FB1C9D485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8" name="endpoint-1844">
            <a:extLst xmlns:a="http://schemas.openxmlformats.org/drawingml/2006/main">
              <a:ext uri="{FF2B5EF4-FFF2-40B4-BE49-F238E27FC236}">
                <a16:creationId xmlns:a16="http://schemas.microsoft.com/office/drawing/2014/main" id="{F81FE380-20A3-45DF-9F72-EAE53FDB6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9" name="endpoint-1845">
            <a:extLst xmlns:a="http://schemas.openxmlformats.org/drawingml/2006/main">
              <a:ext uri="{FF2B5EF4-FFF2-40B4-BE49-F238E27FC236}">
                <a16:creationId xmlns:a16="http://schemas.microsoft.com/office/drawing/2014/main" id="{114D805C-FBA0-40F9-BD20-BE0C9D33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0" name="endpoint-1846">
            <a:extLst xmlns:a="http://schemas.openxmlformats.org/drawingml/2006/main">
              <a:ext uri="{FF2B5EF4-FFF2-40B4-BE49-F238E27FC236}">
                <a16:creationId xmlns:a16="http://schemas.microsoft.com/office/drawing/2014/main" id="{3A285337-FE46-4361-B01F-B6B584ED1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1" name="endpoint-1847">
            <a:extLst xmlns:a="http://schemas.openxmlformats.org/drawingml/2006/main">
              <a:ext uri="{FF2B5EF4-FFF2-40B4-BE49-F238E27FC236}">
                <a16:creationId xmlns:a16="http://schemas.microsoft.com/office/drawing/2014/main" id="{62605932-0FBE-4F85-AFC9-A21578DD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2" name="endpoint-1848">
            <a:extLst xmlns:a="http://schemas.openxmlformats.org/drawingml/2006/main">
              <a:ext uri="{FF2B5EF4-FFF2-40B4-BE49-F238E27FC236}">
                <a16:creationId xmlns:a16="http://schemas.microsoft.com/office/drawing/2014/main" id="{03E96F67-2F0C-42D4-BF27-7C76FF5CA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3" name="endpoint-1849">
            <a:extLst xmlns:a="http://schemas.openxmlformats.org/drawingml/2006/main">
              <a:ext uri="{FF2B5EF4-FFF2-40B4-BE49-F238E27FC236}">
                <a16:creationId xmlns:a16="http://schemas.microsoft.com/office/drawing/2014/main" id="{5757F866-5886-4CEF-8751-CA4D92C6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4" name="endpoint-1850">
            <a:extLst xmlns:a="http://schemas.openxmlformats.org/drawingml/2006/main">
              <a:ext uri="{FF2B5EF4-FFF2-40B4-BE49-F238E27FC236}">
                <a16:creationId xmlns:a16="http://schemas.microsoft.com/office/drawing/2014/main" id="{3F0B1CCA-9A00-4D28-BAC4-3C715995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5" name="endpoint-1851">
            <a:extLst xmlns:a="http://schemas.openxmlformats.org/drawingml/2006/main">
              <a:ext uri="{FF2B5EF4-FFF2-40B4-BE49-F238E27FC236}">
                <a16:creationId xmlns:a16="http://schemas.microsoft.com/office/drawing/2014/main" id="{B3671029-DE72-4DA6-91EA-D61D3C03B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6" name="endpoint-1852">
            <a:extLst xmlns:a="http://schemas.openxmlformats.org/drawingml/2006/main">
              <a:ext uri="{FF2B5EF4-FFF2-40B4-BE49-F238E27FC236}">
                <a16:creationId xmlns:a16="http://schemas.microsoft.com/office/drawing/2014/main" id="{D612D027-F32E-44E3-9379-DD432B26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7" name="endpoint-1853">
            <a:extLst xmlns:a="http://schemas.openxmlformats.org/drawingml/2006/main">
              <a:ext uri="{FF2B5EF4-FFF2-40B4-BE49-F238E27FC236}">
                <a16:creationId xmlns:a16="http://schemas.microsoft.com/office/drawing/2014/main" id="{DF598D1A-C092-4F80-9AFB-8F125DF7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8" name="endpoint-1854">
            <a:extLst xmlns:a="http://schemas.openxmlformats.org/drawingml/2006/main">
              <a:ext uri="{FF2B5EF4-FFF2-40B4-BE49-F238E27FC236}">
                <a16:creationId xmlns:a16="http://schemas.microsoft.com/office/drawing/2014/main" id="{832A1A1F-4BBD-46F8-A3DD-62EEAC813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9" name="endpoint-1855">
            <a:extLst xmlns:a="http://schemas.openxmlformats.org/drawingml/2006/main">
              <a:ext uri="{FF2B5EF4-FFF2-40B4-BE49-F238E27FC236}">
                <a16:creationId xmlns:a16="http://schemas.microsoft.com/office/drawing/2014/main" id="{D6014CE3-BD7B-40E5-BA9A-F0CE3578B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0" name="endpoint-1856">
            <a:extLst xmlns:a="http://schemas.openxmlformats.org/drawingml/2006/main">
              <a:ext uri="{FF2B5EF4-FFF2-40B4-BE49-F238E27FC236}">
                <a16:creationId xmlns:a16="http://schemas.microsoft.com/office/drawing/2014/main" id="{564685C1-2F8A-4B42-BAD4-180BED5C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1" name="endpoint-1857">
            <a:extLst xmlns:a="http://schemas.openxmlformats.org/drawingml/2006/main">
              <a:ext uri="{FF2B5EF4-FFF2-40B4-BE49-F238E27FC236}">
                <a16:creationId xmlns:a16="http://schemas.microsoft.com/office/drawing/2014/main" id="{F3A37FC9-FED6-4294-879B-9A2EA681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2" name="endpoint-1858">
            <a:extLst xmlns:a="http://schemas.openxmlformats.org/drawingml/2006/main">
              <a:ext uri="{FF2B5EF4-FFF2-40B4-BE49-F238E27FC236}">
                <a16:creationId xmlns:a16="http://schemas.microsoft.com/office/drawing/2014/main" id="{7ABE66D3-302D-40B6-AF7C-9D5733C01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3" name="endpoint-1859">
            <a:extLst xmlns:a="http://schemas.openxmlformats.org/drawingml/2006/main">
              <a:ext uri="{FF2B5EF4-FFF2-40B4-BE49-F238E27FC236}">
                <a16:creationId xmlns:a16="http://schemas.microsoft.com/office/drawing/2014/main" id="{9768EFEE-B282-49EC-A7D9-842D481B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4" name="endpoint-1860">
            <a:extLst xmlns:a="http://schemas.openxmlformats.org/drawingml/2006/main">
              <a:ext uri="{FF2B5EF4-FFF2-40B4-BE49-F238E27FC236}">
                <a16:creationId xmlns:a16="http://schemas.microsoft.com/office/drawing/2014/main" id="{BD5FE674-AF0F-4C77-AD65-7CE3310A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5" name="endpoint-1861">
            <a:extLst xmlns:a="http://schemas.openxmlformats.org/drawingml/2006/main">
              <a:ext uri="{FF2B5EF4-FFF2-40B4-BE49-F238E27FC236}">
                <a16:creationId xmlns:a16="http://schemas.microsoft.com/office/drawing/2014/main" id="{5937FA91-981B-47FB-9BD0-95CBDE9DF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6" name="endpoint-1862">
            <a:extLst xmlns:a="http://schemas.openxmlformats.org/drawingml/2006/main">
              <a:ext uri="{FF2B5EF4-FFF2-40B4-BE49-F238E27FC236}">
                <a16:creationId xmlns:a16="http://schemas.microsoft.com/office/drawing/2014/main" id="{12232308-E38D-4ED4-A9C5-BAB8A580F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7" name="endpoint-1863">
            <a:extLst xmlns:a="http://schemas.openxmlformats.org/drawingml/2006/main">
              <a:ext uri="{FF2B5EF4-FFF2-40B4-BE49-F238E27FC236}">
                <a16:creationId xmlns:a16="http://schemas.microsoft.com/office/drawing/2014/main" id="{E4D89318-D3F4-4F60-8EB7-ADD6EB9D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8" name="endpoint-1864">
            <a:extLst xmlns:a="http://schemas.openxmlformats.org/drawingml/2006/main">
              <a:ext uri="{FF2B5EF4-FFF2-40B4-BE49-F238E27FC236}">
                <a16:creationId xmlns:a16="http://schemas.microsoft.com/office/drawing/2014/main" id="{F41EBCF8-8A89-47D5-A347-DFE2A662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9" name="endpoint-1865">
            <a:extLst xmlns:a="http://schemas.openxmlformats.org/drawingml/2006/main">
              <a:ext uri="{FF2B5EF4-FFF2-40B4-BE49-F238E27FC236}">
                <a16:creationId xmlns:a16="http://schemas.microsoft.com/office/drawing/2014/main" id="{6AC52759-B299-40B6-9630-AE78A306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0" name="endpoint-1866">
            <a:extLst xmlns:a="http://schemas.openxmlformats.org/drawingml/2006/main">
              <a:ext uri="{FF2B5EF4-FFF2-40B4-BE49-F238E27FC236}">
                <a16:creationId xmlns:a16="http://schemas.microsoft.com/office/drawing/2014/main" id="{A2B25772-3DDA-49A8-A9FD-70C4BDF48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1" name="endpoint-1867">
            <a:extLst xmlns:a="http://schemas.openxmlformats.org/drawingml/2006/main">
              <a:ext uri="{FF2B5EF4-FFF2-40B4-BE49-F238E27FC236}">
                <a16:creationId xmlns:a16="http://schemas.microsoft.com/office/drawing/2014/main" id="{C7F57E28-BEE5-4031-AEA4-497FBD929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2" name="endpoint-1868">
            <a:extLst xmlns:a="http://schemas.openxmlformats.org/drawingml/2006/main">
              <a:ext uri="{FF2B5EF4-FFF2-40B4-BE49-F238E27FC236}">
                <a16:creationId xmlns:a16="http://schemas.microsoft.com/office/drawing/2014/main" id="{7AD620CF-A6C1-4094-A174-6C5600BA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3" name="endpoint-1869">
            <a:extLst xmlns:a="http://schemas.openxmlformats.org/drawingml/2006/main">
              <a:ext uri="{FF2B5EF4-FFF2-40B4-BE49-F238E27FC236}">
                <a16:creationId xmlns:a16="http://schemas.microsoft.com/office/drawing/2014/main" id="{D67F38AE-E762-4FB9-9F0E-E82B9EB3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4" name="endpoint-1870">
            <a:extLst xmlns:a="http://schemas.openxmlformats.org/drawingml/2006/main">
              <a:ext uri="{FF2B5EF4-FFF2-40B4-BE49-F238E27FC236}">
                <a16:creationId xmlns:a16="http://schemas.microsoft.com/office/drawing/2014/main" id="{10F08B80-E75C-4F86-9500-7BD0F8AC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5" name="endpoint-1871">
            <a:extLst xmlns:a="http://schemas.openxmlformats.org/drawingml/2006/main">
              <a:ext uri="{FF2B5EF4-FFF2-40B4-BE49-F238E27FC236}">
                <a16:creationId xmlns:a16="http://schemas.microsoft.com/office/drawing/2014/main" id="{19963EAE-A3BF-4A8C-B490-3D70FD11A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6" name="endpoint-1872">
            <a:extLst xmlns:a="http://schemas.openxmlformats.org/drawingml/2006/main">
              <a:ext uri="{FF2B5EF4-FFF2-40B4-BE49-F238E27FC236}">
                <a16:creationId xmlns:a16="http://schemas.microsoft.com/office/drawing/2014/main" id="{62B0CD34-4553-459D-861D-BAC1B4F9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78821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7" name="endpoint-1873">
            <a:extLst xmlns:a="http://schemas.openxmlformats.org/drawingml/2006/main">
              <a:ext uri="{FF2B5EF4-FFF2-40B4-BE49-F238E27FC236}">
                <a16:creationId xmlns:a16="http://schemas.microsoft.com/office/drawing/2014/main" id="{DF41FA6C-B5CE-4C69-B966-B56DDFC3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8" name="endpoint-1874">
            <a:extLst xmlns:a="http://schemas.openxmlformats.org/drawingml/2006/main">
              <a:ext uri="{FF2B5EF4-FFF2-40B4-BE49-F238E27FC236}">
                <a16:creationId xmlns:a16="http://schemas.microsoft.com/office/drawing/2014/main" id="{BEBE6E68-1120-4EDE-8FDD-DE213755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9" name="endpoint-1875">
            <a:extLst xmlns:a="http://schemas.openxmlformats.org/drawingml/2006/main">
              <a:ext uri="{FF2B5EF4-FFF2-40B4-BE49-F238E27FC236}">
                <a16:creationId xmlns:a16="http://schemas.microsoft.com/office/drawing/2014/main" id="{DCDA5D8C-E40D-4782-BA31-93DDE7343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0" name="endpoint-1876">
            <a:extLst xmlns:a="http://schemas.openxmlformats.org/drawingml/2006/main">
              <a:ext uri="{FF2B5EF4-FFF2-40B4-BE49-F238E27FC236}">
                <a16:creationId xmlns:a16="http://schemas.microsoft.com/office/drawing/2014/main" id="{968942C7-01A6-40A4-BB87-5D51B920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1" name="endpoint-1877">
            <a:extLst xmlns:a="http://schemas.openxmlformats.org/drawingml/2006/main">
              <a:ext uri="{FF2B5EF4-FFF2-40B4-BE49-F238E27FC236}">
                <a16:creationId xmlns:a16="http://schemas.microsoft.com/office/drawing/2014/main" id="{06C83276-6600-49B2-8C21-5CD6F4E88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2" name="endpoint-1878">
            <a:extLst xmlns:a="http://schemas.openxmlformats.org/drawingml/2006/main">
              <a:ext uri="{FF2B5EF4-FFF2-40B4-BE49-F238E27FC236}">
                <a16:creationId xmlns:a16="http://schemas.microsoft.com/office/drawing/2014/main" id="{4DFCFA4E-858E-4D3D-A43D-3F0143B51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3" name="endpoint-1879">
            <a:extLst xmlns:a="http://schemas.openxmlformats.org/drawingml/2006/main">
              <a:ext uri="{FF2B5EF4-FFF2-40B4-BE49-F238E27FC236}">
                <a16:creationId xmlns:a16="http://schemas.microsoft.com/office/drawing/2014/main" id="{A1A9981B-8D49-4B49-9468-E464FA78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4" name="endpoint-1880">
            <a:extLst xmlns:a="http://schemas.openxmlformats.org/drawingml/2006/main">
              <a:ext uri="{FF2B5EF4-FFF2-40B4-BE49-F238E27FC236}">
                <a16:creationId xmlns:a16="http://schemas.microsoft.com/office/drawing/2014/main" id="{B05880F3-2294-4D3A-BB1B-5C99A5F1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5" name="endpoint-1881">
            <a:extLst xmlns:a="http://schemas.openxmlformats.org/drawingml/2006/main">
              <a:ext uri="{FF2B5EF4-FFF2-40B4-BE49-F238E27FC236}">
                <a16:creationId xmlns:a16="http://schemas.microsoft.com/office/drawing/2014/main" id="{B6C09D4B-7715-41E0-901E-707F7A222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6" name="endpoint-1882">
            <a:extLst xmlns:a="http://schemas.openxmlformats.org/drawingml/2006/main">
              <a:ext uri="{FF2B5EF4-FFF2-40B4-BE49-F238E27FC236}">
                <a16:creationId xmlns:a16="http://schemas.microsoft.com/office/drawing/2014/main" id="{7D39A904-F80A-4F2D-9805-285CCBBE4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7" name="endpoint-1883">
            <a:extLst xmlns:a="http://schemas.openxmlformats.org/drawingml/2006/main">
              <a:ext uri="{FF2B5EF4-FFF2-40B4-BE49-F238E27FC236}">
                <a16:creationId xmlns:a16="http://schemas.microsoft.com/office/drawing/2014/main" id="{23A05B03-751B-47B9-ABD7-9A2786E7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8" name="endpoint-1884">
            <a:extLst xmlns:a="http://schemas.openxmlformats.org/drawingml/2006/main">
              <a:ext uri="{FF2B5EF4-FFF2-40B4-BE49-F238E27FC236}">
                <a16:creationId xmlns:a16="http://schemas.microsoft.com/office/drawing/2014/main" id="{88E275AF-E1A1-4D46-84C4-818EFDF78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9" name="endpoint-1885">
            <a:extLst xmlns:a="http://schemas.openxmlformats.org/drawingml/2006/main">
              <a:ext uri="{FF2B5EF4-FFF2-40B4-BE49-F238E27FC236}">
                <a16:creationId xmlns:a16="http://schemas.microsoft.com/office/drawing/2014/main" id="{E8A06813-B6C6-40CA-8881-30AD54BE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0" name="endpoint-1886">
            <a:extLst xmlns:a="http://schemas.openxmlformats.org/drawingml/2006/main">
              <a:ext uri="{FF2B5EF4-FFF2-40B4-BE49-F238E27FC236}">
                <a16:creationId xmlns:a16="http://schemas.microsoft.com/office/drawing/2014/main" id="{6AC9C406-E400-4173-AFE0-78645616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1" name="endpoint-1887">
            <a:extLst xmlns:a="http://schemas.openxmlformats.org/drawingml/2006/main">
              <a:ext uri="{FF2B5EF4-FFF2-40B4-BE49-F238E27FC236}">
                <a16:creationId xmlns:a16="http://schemas.microsoft.com/office/drawing/2014/main" id="{2A7BFD6C-5648-4070-A5EC-D4FE1DCE3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2" name="endpoint-1888">
            <a:extLst xmlns:a="http://schemas.openxmlformats.org/drawingml/2006/main">
              <a:ext uri="{FF2B5EF4-FFF2-40B4-BE49-F238E27FC236}">
                <a16:creationId xmlns:a16="http://schemas.microsoft.com/office/drawing/2014/main" id="{B6FDCF4C-625A-4DE9-9CED-C8B6AB99F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3" name="endpoint-1889">
            <a:extLst xmlns:a="http://schemas.openxmlformats.org/drawingml/2006/main">
              <a:ext uri="{FF2B5EF4-FFF2-40B4-BE49-F238E27FC236}">
                <a16:creationId xmlns:a16="http://schemas.microsoft.com/office/drawing/2014/main" id="{229B68C5-0C0B-4E43-B185-39571A72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4" name="endpoint-1890">
            <a:extLst xmlns:a="http://schemas.openxmlformats.org/drawingml/2006/main">
              <a:ext uri="{FF2B5EF4-FFF2-40B4-BE49-F238E27FC236}">
                <a16:creationId xmlns:a16="http://schemas.microsoft.com/office/drawing/2014/main" id="{A2E9C223-C12F-4E62-89A3-357E6B46F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5" name="endpoint-1891">
            <a:extLst xmlns:a="http://schemas.openxmlformats.org/drawingml/2006/main">
              <a:ext uri="{FF2B5EF4-FFF2-40B4-BE49-F238E27FC236}">
                <a16:creationId xmlns:a16="http://schemas.microsoft.com/office/drawing/2014/main" id="{ABD54CAC-7387-4455-980D-F1355630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6" name="endpoint-1892">
            <a:extLst xmlns:a="http://schemas.openxmlformats.org/drawingml/2006/main">
              <a:ext uri="{FF2B5EF4-FFF2-40B4-BE49-F238E27FC236}">
                <a16:creationId xmlns:a16="http://schemas.microsoft.com/office/drawing/2014/main" id="{B88EC31E-DCDD-491F-997A-F34F3FB15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7" name="endpoint-1893">
            <a:extLst xmlns:a="http://schemas.openxmlformats.org/drawingml/2006/main">
              <a:ext uri="{FF2B5EF4-FFF2-40B4-BE49-F238E27FC236}">
                <a16:creationId xmlns:a16="http://schemas.microsoft.com/office/drawing/2014/main" id="{A9C186CD-590B-4AA1-B03E-BCD7F201A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8" name="endpoint-1894">
            <a:extLst xmlns:a="http://schemas.openxmlformats.org/drawingml/2006/main">
              <a:ext uri="{FF2B5EF4-FFF2-40B4-BE49-F238E27FC236}">
                <a16:creationId xmlns:a16="http://schemas.microsoft.com/office/drawing/2014/main" id="{E47140D3-5DEE-42D5-A30A-DC99758DE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9" name="endpoint-1895">
            <a:extLst xmlns:a="http://schemas.openxmlformats.org/drawingml/2006/main">
              <a:ext uri="{FF2B5EF4-FFF2-40B4-BE49-F238E27FC236}">
                <a16:creationId xmlns:a16="http://schemas.microsoft.com/office/drawing/2014/main" id="{621D8B3E-5327-4E52-BF51-82361A745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0" name="endpoint-1896">
            <a:extLst xmlns:a="http://schemas.openxmlformats.org/drawingml/2006/main">
              <a:ext uri="{FF2B5EF4-FFF2-40B4-BE49-F238E27FC236}">
                <a16:creationId xmlns:a16="http://schemas.microsoft.com/office/drawing/2014/main" id="{7C97DB29-D7FA-4738-837B-029E9B3C4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1" name="endpoint-1897">
            <a:extLst xmlns:a="http://schemas.openxmlformats.org/drawingml/2006/main">
              <a:ext uri="{FF2B5EF4-FFF2-40B4-BE49-F238E27FC236}">
                <a16:creationId xmlns:a16="http://schemas.microsoft.com/office/drawing/2014/main" id="{A9899023-AB67-4444-8D4F-43FAB0E6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2" name="endpoint-1898">
            <a:extLst xmlns:a="http://schemas.openxmlformats.org/drawingml/2006/main">
              <a:ext uri="{FF2B5EF4-FFF2-40B4-BE49-F238E27FC236}">
                <a16:creationId xmlns:a16="http://schemas.microsoft.com/office/drawing/2014/main" id="{CEFB00A1-F6E8-484E-B8E4-771EB9A3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3" name="endpoint-1899">
            <a:extLst xmlns:a="http://schemas.openxmlformats.org/drawingml/2006/main">
              <a:ext uri="{FF2B5EF4-FFF2-40B4-BE49-F238E27FC236}">
                <a16:creationId xmlns:a16="http://schemas.microsoft.com/office/drawing/2014/main" id="{C9313A23-516B-4080-90E3-C11E8C33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4" name="endpoint-1900">
            <a:extLst xmlns:a="http://schemas.openxmlformats.org/drawingml/2006/main">
              <a:ext uri="{FF2B5EF4-FFF2-40B4-BE49-F238E27FC236}">
                <a16:creationId xmlns:a16="http://schemas.microsoft.com/office/drawing/2014/main" id="{4CCABFAC-6D21-405A-B99F-D7F18B906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5" name="endpoint-1901">
            <a:extLst xmlns:a="http://schemas.openxmlformats.org/drawingml/2006/main">
              <a:ext uri="{FF2B5EF4-FFF2-40B4-BE49-F238E27FC236}">
                <a16:creationId xmlns:a16="http://schemas.microsoft.com/office/drawing/2014/main" id="{BF4EFFA8-CE51-4997-813D-D69DBB84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6" name="endpoint-1902">
            <a:extLst xmlns:a="http://schemas.openxmlformats.org/drawingml/2006/main">
              <a:ext uri="{FF2B5EF4-FFF2-40B4-BE49-F238E27FC236}">
                <a16:creationId xmlns:a16="http://schemas.microsoft.com/office/drawing/2014/main" id="{3AB3A3DD-09BC-485B-8ADF-D6DE5F139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7" name="endpoint-1903">
            <a:extLst xmlns:a="http://schemas.openxmlformats.org/drawingml/2006/main">
              <a:ext uri="{FF2B5EF4-FFF2-40B4-BE49-F238E27FC236}">
                <a16:creationId xmlns:a16="http://schemas.microsoft.com/office/drawing/2014/main" id="{F0F6A833-EAD0-494F-81B8-7E59BE21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8" name="endpoint-1904">
            <a:extLst xmlns:a="http://schemas.openxmlformats.org/drawingml/2006/main">
              <a:ext uri="{FF2B5EF4-FFF2-40B4-BE49-F238E27FC236}">
                <a16:creationId xmlns:a16="http://schemas.microsoft.com/office/drawing/2014/main" id="{B5F64B4C-AB6E-4089-A0FF-936216353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9" name="endpoint-1905">
            <a:extLst xmlns:a="http://schemas.openxmlformats.org/drawingml/2006/main">
              <a:ext uri="{FF2B5EF4-FFF2-40B4-BE49-F238E27FC236}">
                <a16:creationId xmlns:a16="http://schemas.microsoft.com/office/drawing/2014/main" id="{40837D8F-FDB0-43BB-968F-ED3023431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0" name="endpoint-1906">
            <a:extLst xmlns:a="http://schemas.openxmlformats.org/drawingml/2006/main">
              <a:ext uri="{FF2B5EF4-FFF2-40B4-BE49-F238E27FC236}">
                <a16:creationId xmlns:a16="http://schemas.microsoft.com/office/drawing/2014/main" id="{A6C86C53-45CD-4D50-B3AE-D6BF88F5B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1" name="endpoint-1907">
            <a:extLst xmlns:a="http://schemas.openxmlformats.org/drawingml/2006/main">
              <a:ext uri="{FF2B5EF4-FFF2-40B4-BE49-F238E27FC236}">
                <a16:creationId xmlns:a16="http://schemas.microsoft.com/office/drawing/2014/main" id="{C964B294-5642-41D4-B59A-25B02620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2" name="endpoint-1908">
            <a:extLst xmlns:a="http://schemas.openxmlformats.org/drawingml/2006/main">
              <a:ext uri="{FF2B5EF4-FFF2-40B4-BE49-F238E27FC236}">
                <a16:creationId xmlns:a16="http://schemas.microsoft.com/office/drawing/2014/main" id="{5683FB16-304D-4FF0-BFD9-117D27248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3" name="endpoint-1909">
            <a:extLst xmlns:a="http://schemas.openxmlformats.org/drawingml/2006/main">
              <a:ext uri="{FF2B5EF4-FFF2-40B4-BE49-F238E27FC236}">
                <a16:creationId xmlns:a16="http://schemas.microsoft.com/office/drawing/2014/main" id="{738FB299-B2E3-43B0-AF8C-FC95D074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4" name="endpoint-1910">
            <a:extLst xmlns:a="http://schemas.openxmlformats.org/drawingml/2006/main">
              <a:ext uri="{FF2B5EF4-FFF2-40B4-BE49-F238E27FC236}">
                <a16:creationId xmlns:a16="http://schemas.microsoft.com/office/drawing/2014/main" id="{174D7B48-BA61-4043-BAD3-B19EB56F8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5" name="endpoint-1911">
            <a:extLst xmlns:a="http://schemas.openxmlformats.org/drawingml/2006/main">
              <a:ext uri="{FF2B5EF4-FFF2-40B4-BE49-F238E27FC236}">
                <a16:creationId xmlns:a16="http://schemas.microsoft.com/office/drawing/2014/main" id="{8AAD18F0-5ACF-4F8D-A227-161E4067E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6" name="endpoint-1912">
            <a:extLst xmlns:a="http://schemas.openxmlformats.org/drawingml/2006/main">
              <a:ext uri="{FF2B5EF4-FFF2-40B4-BE49-F238E27FC236}">
                <a16:creationId xmlns:a16="http://schemas.microsoft.com/office/drawing/2014/main" id="{F8FF03E6-370D-4A21-A768-C3EB5571A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7" name="endpoint-1913">
            <a:extLst xmlns:a="http://schemas.openxmlformats.org/drawingml/2006/main">
              <a:ext uri="{FF2B5EF4-FFF2-40B4-BE49-F238E27FC236}">
                <a16:creationId xmlns:a16="http://schemas.microsoft.com/office/drawing/2014/main" id="{DC36B798-F2B2-4906-9714-C7CBCA068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8" name="endpoint-1914">
            <a:extLst xmlns:a="http://schemas.openxmlformats.org/drawingml/2006/main">
              <a:ext uri="{FF2B5EF4-FFF2-40B4-BE49-F238E27FC236}">
                <a16:creationId xmlns:a16="http://schemas.microsoft.com/office/drawing/2014/main" id="{DCA82088-AB96-442E-B824-3925B849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9" name="endpoint-1915">
            <a:extLst xmlns:a="http://schemas.openxmlformats.org/drawingml/2006/main">
              <a:ext uri="{FF2B5EF4-FFF2-40B4-BE49-F238E27FC236}">
                <a16:creationId xmlns:a16="http://schemas.microsoft.com/office/drawing/2014/main" id="{E8B240BC-B6BE-4578-B54A-5E4EEF7E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0" name="endpoint-1916">
            <a:extLst xmlns:a="http://schemas.openxmlformats.org/drawingml/2006/main">
              <a:ext uri="{FF2B5EF4-FFF2-40B4-BE49-F238E27FC236}">
                <a16:creationId xmlns:a16="http://schemas.microsoft.com/office/drawing/2014/main" id="{4EF29E1C-4356-45FC-ABAD-E67CFA5FC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1" name="endpoint-1917">
            <a:extLst xmlns:a="http://schemas.openxmlformats.org/drawingml/2006/main">
              <a:ext uri="{FF2B5EF4-FFF2-40B4-BE49-F238E27FC236}">
                <a16:creationId xmlns:a16="http://schemas.microsoft.com/office/drawing/2014/main" id="{50A9B48B-0232-4476-89C5-3ADC60873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2" name="endpoint-1918">
            <a:extLst xmlns:a="http://schemas.openxmlformats.org/drawingml/2006/main">
              <a:ext uri="{FF2B5EF4-FFF2-40B4-BE49-F238E27FC236}">
                <a16:creationId xmlns:a16="http://schemas.microsoft.com/office/drawing/2014/main" id="{B212F370-6086-414B-B40C-CF4842A32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3" name="endpoint-1919">
            <a:extLst xmlns:a="http://schemas.openxmlformats.org/drawingml/2006/main">
              <a:ext uri="{FF2B5EF4-FFF2-40B4-BE49-F238E27FC236}">
                <a16:creationId xmlns:a16="http://schemas.microsoft.com/office/drawing/2014/main" id="{4E45FDF6-6A9B-4752-A257-BDDFBE1C4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4" name="endpoint-1920">
            <a:extLst xmlns:a="http://schemas.openxmlformats.org/drawingml/2006/main">
              <a:ext uri="{FF2B5EF4-FFF2-40B4-BE49-F238E27FC236}">
                <a16:creationId xmlns:a16="http://schemas.microsoft.com/office/drawing/2014/main" id="{6D887225-A1A4-4EAE-A246-58D663D7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5" name="endpoint-1921">
            <a:extLst xmlns:a="http://schemas.openxmlformats.org/drawingml/2006/main">
              <a:ext uri="{FF2B5EF4-FFF2-40B4-BE49-F238E27FC236}">
                <a16:creationId xmlns:a16="http://schemas.microsoft.com/office/drawing/2014/main" id="{1B885CEA-8BCB-408F-B065-2FCA085A8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6" name="endpoint-1922">
            <a:extLst xmlns:a="http://schemas.openxmlformats.org/drawingml/2006/main">
              <a:ext uri="{FF2B5EF4-FFF2-40B4-BE49-F238E27FC236}">
                <a16:creationId xmlns:a16="http://schemas.microsoft.com/office/drawing/2014/main" id="{BC2634BD-C479-4B6F-8AF2-9D6491593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7" name="endpoint-1923">
            <a:extLst xmlns:a="http://schemas.openxmlformats.org/drawingml/2006/main">
              <a:ext uri="{FF2B5EF4-FFF2-40B4-BE49-F238E27FC236}">
                <a16:creationId xmlns:a16="http://schemas.microsoft.com/office/drawing/2014/main" id="{12FBD8AB-9113-4E9F-84C4-5D0D3404B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8" name="endpoint-1924">
            <a:extLst xmlns:a="http://schemas.openxmlformats.org/drawingml/2006/main">
              <a:ext uri="{FF2B5EF4-FFF2-40B4-BE49-F238E27FC236}">
                <a16:creationId xmlns:a16="http://schemas.microsoft.com/office/drawing/2014/main" id="{245BC547-BC30-49D7-850B-A5A015DD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9" name="endpoint-1925">
            <a:extLst xmlns:a="http://schemas.openxmlformats.org/drawingml/2006/main">
              <a:ext uri="{FF2B5EF4-FFF2-40B4-BE49-F238E27FC236}">
                <a16:creationId xmlns:a16="http://schemas.microsoft.com/office/drawing/2014/main" id="{C496A2E1-1000-46FB-BD7E-34B68EC4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0" name="endpoint-1926">
            <a:extLst xmlns:a="http://schemas.openxmlformats.org/drawingml/2006/main">
              <a:ext uri="{FF2B5EF4-FFF2-40B4-BE49-F238E27FC236}">
                <a16:creationId xmlns:a16="http://schemas.microsoft.com/office/drawing/2014/main" id="{86321D0E-FFBC-4348-A7A1-BDC5836C5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1" name="endpoint-1927">
            <a:extLst xmlns:a="http://schemas.openxmlformats.org/drawingml/2006/main">
              <a:ext uri="{FF2B5EF4-FFF2-40B4-BE49-F238E27FC236}">
                <a16:creationId xmlns:a16="http://schemas.microsoft.com/office/drawing/2014/main" id="{22FEEFC1-2AA6-40C2-AE20-08957C8D9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2" name="endpoint-1928">
            <a:extLst xmlns:a="http://schemas.openxmlformats.org/drawingml/2006/main">
              <a:ext uri="{FF2B5EF4-FFF2-40B4-BE49-F238E27FC236}">
                <a16:creationId xmlns:a16="http://schemas.microsoft.com/office/drawing/2014/main" id="{8D526B5C-0BD0-43A6-9D00-8D20DC436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3" name="endpoint-1929">
            <a:extLst xmlns:a="http://schemas.openxmlformats.org/drawingml/2006/main">
              <a:ext uri="{FF2B5EF4-FFF2-40B4-BE49-F238E27FC236}">
                <a16:creationId xmlns:a16="http://schemas.microsoft.com/office/drawing/2014/main" id="{5D289DDA-133E-4F33-9929-7FDD9E31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4" name="endpoint-1930">
            <a:extLst xmlns:a="http://schemas.openxmlformats.org/drawingml/2006/main">
              <a:ext uri="{FF2B5EF4-FFF2-40B4-BE49-F238E27FC236}">
                <a16:creationId xmlns:a16="http://schemas.microsoft.com/office/drawing/2014/main" id="{63456645-4A26-4C9D-8CBD-52CFA33B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5" name="endpoint-1931">
            <a:extLst xmlns:a="http://schemas.openxmlformats.org/drawingml/2006/main">
              <a:ext uri="{FF2B5EF4-FFF2-40B4-BE49-F238E27FC236}">
                <a16:creationId xmlns:a16="http://schemas.microsoft.com/office/drawing/2014/main" id="{09F4A46B-1551-4016-85B3-821BFA8DA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6" name="endpoint-1932">
            <a:extLst xmlns:a="http://schemas.openxmlformats.org/drawingml/2006/main">
              <a:ext uri="{FF2B5EF4-FFF2-40B4-BE49-F238E27FC236}">
                <a16:creationId xmlns:a16="http://schemas.microsoft.com/office/drawing/2014/main" id="{7C40D3EC-4C43-41E9-BC6D-F0F59DDE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7" name="endpoint-1933">
            <a:extLst xmlns:a="http://schemas.openxmlformats.org/drawingml/2006/main">
              <a:ext uri="{FF2B5EF4-FFF2-40B4-BE49-F238E27FC236}">
                <a16:creationId xmlns:a16="http://schemas.microsoft.com/office/drawing/2014/main" id="{B6F43C8B-83B3-46EA-9EF6-97105AB5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8" name="endpoint-1934">
            <a:extLst xmlns:a="http://schemas.openxmlformats.org/drawingml/2006/main">
              <a:ext uri="{FF2B5EF4-FFF2-40B4-BE49-F238E27FC236}">
                <a16:creationId xmlns:a16="http://schemas.microsoft.com/office/drawing/2014/main" id="{92A9DC05-50CB-440E-B9CB-974526CE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9" name="endpoint-1935">
            <a:extLst xmlns:a="http://schemas.openxmlformats.org/drawingml/2006/main">
              <a:ext uri="{FF2B5EF4-FFF2-40B4-BE49-F238E27FC236}">
                <a16:creationId xmlns:a16="http://schemas.microsoft.com/office/drawing/2014/main" id="{05BF4737-AC27-41D7-BAAD-77552C1E4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0" name="endpoint-1936">
            <a:extLst xmlns:a="http://schemas.openxmlformats.org/drawingml/2006/main">
              <a:ext uri="{FF2B5EF4-FFF2-40B4-BE49-F238E27FC236}">
                <a16:creationId xmlns:a16="http://schemas.microsoft.com/office/drawing/2014/main" id="{35675C8B-0521-4D9E-A175-73E481BB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1" name="endpoint-1937">
            <a:extLst xmlns:a="http://schemas.openxmlformats.org/drawingml/2006/main">
              <a:ext uri="{FF2B5EF4-FFF2-40B4-BE49-F238E27FC236}">
                <a16:creationId xmlns:a16="http://schemas.microsoft.com/office/drawing/2014/main" id="{F67454B8-5422-44E8-8BB6-FFAE2196C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2" name="endpoint-1938">
            <a:extLst xmlns:a="http://schemas.openxmlformats.org/drawingml/2006/main">
              <a:ext uri="{FF2B5EF4-FFF2-40B4-BE49-F238E27FC236}">
                <a16:creationId xmlns:a16="http://schemas.microsoft.com/office/drawing/2014/main" id="{1DD72405-AF5D-4070-AEB6-3EEE9C08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3" name="endpoint-1939">
            <a:extLst xmlns:a="http://schemas.openxmlformats.org/drawingml/2006/main">
              <a:ext uri="{FF2B5EF4-FFF2-40B4-BE49-F238E27FC236}">
                <a16:creationId xmlns:a16="http://schemas.microsoft.com/office/drawing/2014/main" id="{EDFC8B33-2EE1-4D1E-900D-34010D22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4" name="endpoint-1940">
            <a:extLst xmlns:a="http://schemas.openxmlformats.org/drawingml/2006/main">
              <a:ext uri="{FF2B5EF4-FFF2-40B4-BE49-F238E27FC236}">
                <a16:creationId xmlns:a16="http://schemas.microsoft.com/office/drawing/2014/main" id="{183EC3BA-242C-4DA6-A0D9-73899EFB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5" name="endpoint-1941">
            <a:extLst xmlns:a="http://schemas.openxmlformats.org/drawingml/2006/main">
              <a:ext uri="{FF2B5EF4-FFF2-40B4-BE49-F238E27FC236}">
                <a16:creationId xmlns:a16="http://schemas.microsoft.com/office/drawing/2014/main" id="{40FB19CD-C858-4FF1-97BB-085FE475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6" name="endpoint-1942">
            <a:extLst xmlns:a="http://schemas.openxmlformats.org/drawingml/2006/main">
              <a:ext uri="{FF2B5EF4-FFF2-40B4-BE49-F238E27FC236}">
                <a16:creationId xmlns:a16="http://schemas.microsoft.com/office/drawing/2014/main" id="{49584F2D-3805-4D45-828D-DF0B3C86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7" name="endpoint-1943">
            <a:extLst xmlns:a="http://schemas.openxmlformats.org/drawingml/2006/main">
              <a:ext uri="{FF2B5EF4-FFF2-40B4-BE49-F238E27FC236}">
                <a16:creationId xmlns:a16="http://schemas.microsoft.com/office/drawing/2014/main" id="{05784D72-5E01-48E3-B392-715A7AC57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8" name="endpoint-1944">
            <a:extLst xmlns:a="http://schemas.openxmlformats.org/drawingml/2006/main">
              <a:ext uri="{FF2B5EF4-FFF2-40B4-BE49-F238E27FC236}">
                <a16:creationId xmlns:a16="http://schemas.microsoft.com/office/drawing/2014/main" id="{A7C22F5E-1D76-41F3-9A5C-F22373F76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9" name="endpoint-1945">
            <a:extLst xmlns:a="http://schemas.openxmlformats.org/drawingml/2006/main">
              <a:ext uri="{FF2B5EF4-FFF2-40B4-BE49-F238E27FC236}">
                <a16:creationId xmlns:a16="http://schemas.microsoft.com/office/drawing/2014/main" id="{64A2C466-FF18-4C5E-80A2-201D46B3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0" name="endpoint-1946">
            <a:extLst xmlns:a="http://schemas.openxmlformats.org/drawingml/2006/main">
              <a:ext uri="{FF2B5EF4-FFF2-40B4-BE49-F238E27FC236}">
                <a16:creationId xmlns:a16="http://schemas.microsoft.com/office/drawing/2014/main" id="{EE1BA8C5-5F72-4356-A840-3EFA93C6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1" name="endpoint-1947">
            <a:extLst xmlns:a="http://schemas.openxmlformats.org/drawingml/2006/main">
              <a:ext uri="{FF2B5EF4-FFF2-40B4-BE49-F238E27FC236}">
                <a16:creationId xmlns:a16="http://schemas.microsoft.com/office/drawing/2014/main" id="{511C63EC-3610-40EC-88D0-BF4BF8C6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2" name="endpoint-1948">
            <a:extLst xmlns:a="http://schemas.openxmlformats.org/drawingml/2006/main">
              <a:ext uri="{FF2B5EF4-FFF2-40B4-BE49-F238E27FC236}">
                <a16:creationId xmlns:a16="http://schemas.microsoft.com/office/drawing/2014/main" id="{EC24E4ED-BEA1-4B3E-9283-444CDFB5E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3" name="endpoint-1949">
            <a:extLst xmlns:a="http://schemas.openxmlformats.org/drawingml/2006/main">
              <a:ext uri="{FF2B5EF4-FFF2-40B4-BE49-F238E27FC236}">
                <a16:creationId xmlns:a16="http://schemas.microsoft.com/office/drawing/2014/main" id="{6776B7E0-16B0-4775-A050-78598E45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4" name="endpoint-1950">
            <a:extLst xmlns:a="http://schemas.openxmlformats.org/drawingml/2006/main">
              <a:ext uri="{FF2B5EF4-FFF2-40B4-BE49-F238E27FC236}">
                <a16:creationId xmlns:a16="http://schemas.microsoft.com/office/drawing/2014/main" id="{BA5A6B8D-9112-471A-B76A-BF5E965E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86346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5" name="endpoint-1951">
            <a:extLst xmlns:a="http://schemas.openxmlformats.org/drawingml/2006/main">
              <a:ext uri="{FF2B5EF4-FFF2-40B4-BE49-F238E27FC236}">
                <a16:creationId xmlns:a16="http://schemas.microsoft.com/office/drawing/2014/main" id="{5EA2B98C-31C8-4B8F-8675-0EC10A50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6" name="endpoint-1952">
            <a:extLst xmlns:a="http://schemas.openxmlformats.org/drawingml/2006/main">
              <a:ext uri="{FF2B5EF4-FFF2-40B4-BE49-F238E27FC236}">
                <a16:creationId xmlns:a16="http://schemas.microsoft.com/office/drawing/2014/main" id="{AF039100-A862-4ED5-AF0D-3D0B8FA85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7" name="endpoint-1953">
            <a:extLst xmlns:a="http://schemas.openxmlformats.org/drawingml/2006/main">
              <a:ext uri="{FF2B5EF4-FFF2-40B4-BE49-F238E27FC236}">
                <a16:creationId xmlns:a16="http://schemas.microsoft.com/office/drawing/2014/main" id="{9B3B60D1-1A24-4D99-A314-02759255A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8" name="endpoint-1954">
            <a:extLst xmlns:a="http://schemas.openxmlformats.org/drawingml/2006/main">
              <a:ext uri="{FF2B5EF4-FFF2-40B4-BE49-F238E27FC236}">
                <a16:creationId xmlns:a16="http://schemas.microsoft.com/office/drawing/2014/main" id="{38FAD233-2DF3-420D-9828-C91F16610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9" name="endpoint-1955">
            <a:extLst xmlns:a="http://schemas.openxmlformats.org/drawingml/2006/main">
              <a:ext uri="{FF2B5EF4-FFF2-40B4-BE49-F238E27FC236}">
                <a16:creationId xmlns:a16="http://schemas.microsoft.com/office/drawing/2014/main" id="{99799B4B-80B0-45C1-B660-7F6B2346C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0" name="endpoint-1956">
            <a:extLst xmlns:a="http://schemas.openxmlformats.org/drawingml/2006/main">
              <a:ext uri="{FF2B5EF4-FFF2-40B4-BE49-F238E27FC236}">
                <a16:creationId xmlns:a16="http://schemas.microsoft.com/office/drawing/2014/main" id="{86CF63B4-8161-449D-A216-BBC38E98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1" name="endpoint-1957">
            <a:extLst xmlns:a="http://schemas.openxmlformats.org/drawingml/2006/main">
              <a:ext uri="{FF2B5EF4-FFF2-40B4-BE49-F238E27FC236}">
                <a16:creationId xmlns:a16="http://schemas.microsoft.com/office/drawing/2014/main" id="{D7C2ACDE-C53E-49A7-96F6-062392648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2" name="endpoint-1958">
            <a:extLst xmlns:a="http://schemas.openxmlformats.org/drawingml/2006/main">
              <a:ext uri="{FF2B5EF4-FFF2-40B4-BE49-F238E27FC236}">
                <a16:creationId xmlns:a16="http://schemas.microsoft.com/office/drawing/2014/main" id="{D954D724-AB08-405B-9E5A-C9C0C3A1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3" name="endpoint-1959">
            <a:extLst xmlns:a="http://schemas.openxmlformats.org/drawingml/2006/main">
              <a:ext uri="{FF2B5EF4-FFF2-40B4-BE49-F238E27FC236}">
                <a16:creationId xmlns:a16="http://schemas.microsoft.com/office/drawing/2014/main" id="{280C79CA-FBDD-49DC-B0CA-C68FB3BEB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4" name="endpoint-1960">
            <a:extLst xmlns:a="http://schemas.openxmlformats.org/drawingml/2006/main">
              <a:ext uri="{FF2B5EF4-FFF2-40B4-BE49-F238E27FC236}">
                <a16:creationId xmlns:a16="http://schemas.microsoft.com/office/drawing/2014/main" id="{6C410A36-5BA0-4D8A-BBB6-2BA53BE1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5" name="endpoint-1961">
            <a:extLst xmlns:a="http://schemas.openxmlformats.org/drawingml/2006/main">
              <a:ext uri="{FF2B5EF4-FFF2-40B4-BE49-F238E27FC236}">
                <a16:creationId xmlns:a16="http://schemas.microsoft.com/office/drawing/2014/main" id="{B2377E70-501D-4A5E-B0FE-434956C44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6" name="endpoint-1962">
            <a:extLst xmlns:a="http://schemas.openxmlformats.org/drawingml/2006/main">
              <a:ext uri="{FF2B5EF4-FFF2-40B4-BE49-F238E27FC236}">
                <a16:creationId xmlns:a16="http://schemas.microsoft.com/office/drawing/2014/main" id="{76D6C00F-9033-4718-97C6-F164C0CC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7" name="endpoint-1963">
            <a:extLst xmlns:a="http://schemas.openxmlformats.org/drawingml/2006/main">
              <a:ext uri="{FF2B5EF4-FFF2-40B4-BE49-F238E27FC236}">
                <a16:creationId xmlns:a16="http://schemas.microsoft.com/office/drawing/2014/main" id="{4C43ACB6-F941-4EEF-9E2B-CC304540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8" name="endpoint-1964">
            <a:extLst xmlns:a="http://schemas.openxmlformats.org/drawingml/2006/main">
              <a:ext uri="{FF2B5EF4-FFF2-40B4-BE49-F238E27FC236}">
                <a16:creationId xmlns:a16="http://schemas.microsoft.com/office/drawing/2014/main" id="{71BE3329-9F16-474E-9E77-131E39A06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9" name="endpoint-1965">
            <a:extLst xmlns:a="http://schemas.openxmlformats.org/drawingml/2006/main">
              <a:ext uri="{FF2B5EF4-FFF2-40B4-BE49-F238E27FC236}">
                <a16:creationId xmlns:a16="http://schemas.microsoft.com/office/drawing/2014/main" id="{944FB590-6C0F-4F66-894A-F78A31D3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0" name="endpoint-1966">
            <a:extLst xmlns:a="http://schemas.openxmlformats.org/drawingml/2006/main">
              <a:ext uri="{FF2B5EF4-FFF2-40B4-BE49-F238E27FC236}">
                <a16:creationId xmlns:a16="http://schemas.microsoft.com/office/drawing/2014/main" id="{758431B4-4384-48B4-AEE5-087E1B5C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1" name="endpoint-1967">
            <a:extLst xmlns:a="http://schemas.openxmlformats.org/drawingml/2006/main">
              <a:ext uri="{FF2B5EF4-FFF2-40B4-BE49-F238E27FC236}">
                <a16:creationId xmlns:a16="http://schemas.microsoft.com/office/drawing/2014/main" id="{72F71244-88C8-4587-8D7C-58DBC7205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2" name="endpoint-1968">
            <a:extLst xmlns:a="http://schemas.openxmlformats.org/drawingml/2006/main">
              <a:ext uri="{FF2B5EF4-FFF2-40B4-BE49-F238E27FC236}">
                <a16:creationId xmlns:a16="http://schemas.microsoft.com/office/drawing/2014/main" id="{7EFAF468-1D86-4B3C-B8B9-549FE7A80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3" name="endpoint-1969">
            <a:extLst xmlns:a="http://schemas.openxmlformats.org/drawingml/2006/main">
              <a:ext uri="{FF2B5EF4-FFF2-40B4-BE49-F238E27FC236}">
                <a16:creationId xmlns:a16="http://schemas.microsoft.com/office/drawing/2014/main" id="{748275BD-D8CB-474E-B1AC-FF5BFC351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4" name="endpoint-1970">
            <a:extLst xmlns:a="http://schemas.openxmlformats.org/drawingml/2006/main">
              <a:ext uri="{FF2B5EF4-FFF2-40B4-BE49-F238E27FC236}">
                <a16:creationId xmlns:a16="http://schemas.microsoft.com/office/drawing/2014/main" id="{39D25F13-6D3C-43A3-A347-2CB1DDFC7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5" name="endpoint-1971">
            <a:extLst xmlns:a="http://schemas.openxmlformats.org/drawingml/2006/main">
              <a:ext uri="{FF2B5EF4-FFF2-40B4-BE49-F238E27FC236}">
                <a16:creationId xmlns:a16="http://schemas.microsoft.com/office/drawing/2014/main" id="{1E259A56-48C9-44FC-89A9-4196B8C46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6" name="endpoint-1972">
            <a:extLst xmlns:a="http://schemas.openxmlformats.org/drawingml/2006/main">
              <a:ext uri="{FF2B5EF4-FFF2-40B4-BE49-F238E27FC236}">
                <a16:creationId xmlns:a16="http://schemas.microsoft.com/office/drawing/2014/main" id="{9D80A087-A4D0-4E7D-A4EF-082F3E35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7" name="endpoint-1973">
            <a:extLst xmlns:a="http://schemas.openxmlformats.org/drawingml/2006/main">
              <a:ext uri="{FF2B5EF4-FFF2-40B4-BE49-F238E27FC236}">
                <a16:creationId xmlns:a16="http://schemas.microsoft.com/office/drawing/2014/main" id="{E69A2EFF-1737-490E-B20B-45B356C93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8" name="endpoint-1974">
            <a:extLst xmlns:a="http://schemas.openxmlformats.org/drawingml/2006/main">
              <a:ext uri="{FF2B5EF4-FFF2-40B4-BE49-F238E27FC236}">
                <a16:creationId xmlns:a16="http://schemas.microsoft.com/office/drawing/2014/main" id="{95DE78EF-88C4-41F0-8632-A65F6093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9" name="endpoint-1975">
            <a:extLst xmlns:a="http://schemas.openxmlformats.org/drawingml/2006/main">
              <a:ext uri="{FF2B5EF4-FFF2-40B4-BE49-F238E27FC236}">
                <a16:creationId xmlns:a16="http://schemas.microsoft.com/office/drawing/2014/main" id="{13147D4C-2B8F-45D2-B3CF-CD544F89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0" name="endpoint-1976">
            <a:extLst xmlns:a="http://schemas.openxmlformats.org/drawingml/2006/main">
              <a:ext uri="{FF2B5EF4-FFF2-40B4-BE49-F238E27FC236}">
                <a16:creationId xmlns:a16="http://schemas.microsoft.com/office/drawing/2014/main" id="{901230DC-9B76-4588-A6A7-DE474514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1" name="endpoint-1977">
            <a:extLst xmlns:a="http://schemas.openxmlformats.org/drawingml/2006/main">
              <a:ext uri="{FF2B5EF4-FFF2-40B4-BE49-F238E27FC236}">
                <a16:creationId xmlns:a16="http://schemas.microsoft.com/office/drawing/2014/main" id="{429DEE19-9453-46F4-8AC1-C4196B5A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2" name="endpoint-1978">
            <a:extLst xmlns:a="http://schemas.openxmlformats.org/drawingml/2006/main">
              <a:ext uri="{FF2B5EF4-FFF2-40B4-BE49-F238E27FC236}">
                <a16:creationId xmlns:a16="http://schemas.microsoft.com/office/drawing/2014/main" id="{A441E72E-C1D8-47C2-ABC3-E031668B9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3" name="endpoint-1979">
            <a:extLst xmlns:a="http://schemas.openxmlformats.org/drawingml/2006/main">
              <a:ext uri="{FF2B5EF4-FFF2-40B4-BE49-F238E27FC236}">
                <a16:creationId xmlns:a16="http://schemas.microsoft.com/office/drawing/2014/main" id="{452210F9-A7F0-4ABD-B810-C8DB4C2B8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4" name="endpoint-1980">
            <a:extLst xmlns:a="http://schemas.openxmlformats.org/drawingml/2006/main">
              <a:ext uri="{FF2B5EF4-FFF2-40B4-BE49-F238E27FC236}">
                <a16:creationId xmlns:a16="http://schemas.microsoft.com/office/drawing/2014/main" id="{A26457DC-99F4-4AEC-A5B5-776E1176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5" name="endpoint-1981">
            <a:extLst xmlns:a="http://schemas.openxmlformats.org/drawingml/2006/main">
              <a:ext uri="{FF2B5EF4-FFF2-40B4-BE49-F238E27FC236}">
                <a16:creationId xmlns:a16="http://schemas.microsoft.com/office/drawing/2014/main" id="{3F97C0A8-E87D-445A-A374-4E5F1CD6C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6" name="endpoint-1982">
            <a:extLst xmlns:a="http://schemas.openxmlformats.org/drawingml/2006/main">
              <a:ext uri="{FF2B5EF4-FFF2-40B4-BE49-F238E27FC236}">
                <a16:creationId xmlns:a16="http://schemas.microsoft.com/office/drawing/2014/main" id="{A57BBB91-80AF-49D1-A99B-C84836A61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7" name="endpoint-1983">
            <a:extLst xmlns:a="http://schemas.openxmlformats.org/drawingml/2006/main">
              <a:ext uri="{FF2B5EF4-FFF2-40B4-BE49-F238E27FC236}">
                <a16:creationId xmlns:a16="http://schemas.microsoft.com/office/drawing/2014/main" id="{E83AC614-2AAC-494D-966B-48250295D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8" name="endpoint-1984">
            <a:extLst xmlns:a="http://schemas.openxmlformats.org/drawingml/2006/main">
              <a:ext uri="{FF2B5EF4-FFF2-40B4-BE49-F238E27FC236}">
                <a16:creationId xmlns:a16="http://schemas.microsoft.com/office/drawing/2014/main" id="{87B64400-9E66-4C86-8642-1B32EA74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9" name="endpoint-1985">
            <a:extLst xmlns:a="http://schemas.openxmlformats.org/drawingml/2006/main">
              <a:ext uri="{FF2B5EF4-FFF2-40B4-BE49-F238E27FC236}">
                <a16:creationId xmlns:a16="http://schemas.microsoft.com/office/drawing/2014/main" id="{F83F568C-6D17-4655-96D1-EB3BC6E20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0" name="endpoint-1986">
            <a:extLst xmlns:a="http://schemas.openxmlformats.org/drawingml/2006/main">
              <a:ext uri="{FF2B5EF4-FFF2-40B4-BE49-F238E27FC236}">
                <a16:creationId xmlns:a16="http://schemas.microsoft.com/office/drawing/2014/main" id="{6060D509-3121-49CB-9768-3FC544DDE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1" name="endpoint-1987">
            <a:extLst xmlns:a="http://schemas.openxmlformats.org/drawingml/2006/main">
              <a:ext uri="{FF2B5EF4-FFF2-40B4-BE49-F238E27FC236}">
                <a16:creationId xmlns:a16="http://schemas.microsoft.com/office/drawing/2014/main" id="{986A5439-10B1-46D3-A5AD-1ED235C1D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2" name="endpoint-1988">
            <a:extLst xmlns:a="http://schemas.openxmlformats.org/drawingml/2006/main">
              <a:ext uri="{FF2B5EF4-FFF2-40B4-BE49-F238E27FC236}">
                <a16:creationId xmlns:a16="http://schemas.microsoft.com/office/drawing/2014/main" id="{73E9262C-122C-4DC9-97B6-CB5E2F33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3" name="endpoint-1989">
            <a:extLst xmlns:a="http://schemas.openxmlformats.org/drawingml/2006/main">
              <a:ext uri="{FF2B5EF4-FFF2-40B4-BE49-F238E27FC236}">
                <a16:creationId xmlns:a16="http://schemas.microsoft.com/office/drawing/2014/main" id="{81DB1702-4D11-4C7D-8165-46AD44DB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4" name="endpoint-1990">
            <a:extLst xmlns:a="http://schemas.openxmlformats.org/drawingml/2006/main">
              <a:ext uri="{FF2B5EF4-FFF2-40B4-BE49-F238E27FC236}">
                <a16:creationId xmlns:a16="http://schemas.microsoft.com/office/drawing/2014/main" id="{87B45819-D5DF-45B2-BE59-78205BA7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5" name="endpoint-1991">
            <a:extLst xmlns:a="http://schemas.openxmlformats.org/drawingml/2006/main">
              <a:ext uri="{FF2B5EF4-FFF2-40B4-BE49-F238E27FC236}">
                <a16:creationId xmlns:a16="http://schemas.microsoft.com/office/drawing/2014/main" id="{62579493-FD61-46D9-A8D9-CFA9B2542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6" name="endpoint-1992">
            <a:extLst xmlns:a="http://schemas.openxmlformats.org/drawingml/2006/main">
              <a:ext uri="{FF2B5EF4-FFF2-40B4-BE49-F238E27FC236}">
                <a16:creationId xmlns:a16="http://schemas.microsoft.com/office/drawing/2014/main" id="{FFD36D25-0D64-4B2D-A80A-2D78EB81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7" name="endpoint-1993">
            <a:extLst xmlns:a="http://schemas.openxmlformats.org/drawingml/2006/main">
              <a:ext uri="{FF2B5EF4-FFF2-40B4-BE49-F238E27FC236}">
                <a16:creationId xmlns:a16="http://schemas.microsoft.com/office/drawing/2014/main" id="{1A2060AD-AFE7-4F77-8617-791BD2CFF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8" name="endpoint-1994">
            <a:extLst xmlns:a="http://schemas.openxmlformats.org/drawingml/2006/main">
              <a:ext uri="{FF2B5EF4-FFF2-40B4-BE49-F238E27FC236}">
                <a16:creationId xmlns:a16="http://schemas.microsoft.com/office/drawing/2014/main" id="{4A67F6FF-F948-465D-8049-B1895DBA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9" name="endpoint-1995">
            <a:extLst xmlns:a="http://schemas.openxmlformats.org/drawingml/2006/main">
              <a:ext uri="{FF2B5EF4-FFF2-40B4-BE49-F238E27FC236}">
                <a16:creationId xmlns:a16="http://schemas.microsoft.com/office/drawing/2014/main" id="{8D81699E-9A4A-4FB8-B527-8D2CA0DE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0" name="endpoint-1996">
            <a:extLst xmlns:a="http://schemas.openxmlformats.org/drawingml/2006/main">
              <a:ext uri="{FF2B5EF4-FFF2-40B4-BE49-F238E27FC236}">
                <a16:creationId xmlns:a16="http://schemas.microsoft.com/office/drawing/2014/main" id="{4BD0BA51-3CC8-461A-B219-03A65E055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1" name="endpoint-1997">
            <a:extLst xmlns:a="http://schemas.openxmlformats.org/drawingml/2006/main">
              <a:ext uri="{FF2B5EF4-FFF2-40B4-BE49-F238E27FC236}">
                <a16:creationId xmlns:a16="http://schemas.microsoft.com/office/drawing/2014/main" id="{F6554800-8451-4B44-AC22-ADAEF4185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2" name="endpoint-1998">
            <a:extLst xmlns:a="http://schemas.openxmlformats.org/drawingml/2006/main">
              <a:ext uri="{FF2B5EF4-FFF2-40B4-BE49-F238E27FC236}">
                <a16:creationId xmlns:a16="http://schemas.microsoft.com/office/drawing/2014/main" id="{4DCB0A96-D6F7-49FD-BA16-3F79F1ED9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3" name="endpoint-1999">
            <a:extLst xmlns:a="http://schemas.openxmlformats.org/drawingml/2006/main">
              <a:ext uri="{FF2B5EF4-FFF2-40B4-BE49-F238E27FC236}">
                <a16:creationId xmlns:a16="http://schemas.microsoft.com/office/drawing/2014/main" id="{E3EA707D-F9FF-4B30-9B7F-6E4CED83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4" name="endpoint-2000">
            <a:extLst xmlns:a="http://schemas.openxmlformats.org/drawingml/2006/main">
              <a:ext uri="{FF2B5EF4-FFF2-40B4-BE49-F238E27FC236}">
                <a16:creationId xmlns:a16="http://schemas.microsoft.com/office/drawing/2014/main" id="{621F646B-FFF3-4116-9E21-5B7B2E1C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5" name="endpoint-2001">
            <a:extLst xmlns:a="http://schemas.openxmlformats.org/drawingml/2006/main">
              <a:ext uri="{FF2B5EF4-FFF2-40B4-BE49-F238E27FC236}">
                <a16:creationId xmlns:a16="http://schemas.microsoft.com/office/drawing/2014/main" id="{B0E77C74-12A0-49B7-B721-E73F0FA9B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6" name="endpoint-2002">
            <a:extLst xmlns:a="http://schemas.openxmlformats.org/drawingml/2006/main">
              <a:ext uri="{FF2B5EF4-FFF2-40B4-BE49-F238E27FC236}">
                <a16:creationId xmlns:a16="http://schemas.microsoft.com/office/drawing/2014/main" id="{56949848-9254-4B15-B183-B2A31C22E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7" name="endpoint-2003">
            <a:extLst xmlns:a="http://schemas.openxmlformats.org/drawingml/2006/main">
              <a:ext uri="{FF2B5EF4-FFF2-40B4-BE49-F238E27FC236}">
                <a16:creationId xmlns:a16="http://schemas.microsoft.com/office/drawing/2014/main" id="{3E407657-16A3-4299-956B-1AFDD8753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8" name="endpoint-2004">
            <a:extLst xmlns:a="http://schemas.openxmlformats.org/drawingml/2006/main">
              <a:ext uri="{FF2B5EF4-FFF2-40B4-BE49-F238E27FC236}">
                <a16:creationId xmlns:a16="http://schemas.microsoft.com/office/drawing/2014/main" id="{F2D47EA9-09DC-4CB9-9121-5C50F2201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9" name="endpoint-2005">
            <a:extLst xmlns:a="http://schemas.openxmlformats.org/drawingml/2006/main">
              <a:ext uri="{FF2B5EF4-FFF2-40B4-BE49-F238E27FC236}">
                <a16:creationId xmlns:a16="http://schemas.microsoft.com/office/drawing/2014/main" id="{EB90A183-6A27-40DC-B0DB-0885E6BBE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0" name="endpoint-2006">
            <a:extLst xmlns:a="http://schemas.openxmlformats.org/drawingml/2006/main">
              <a:ext uri="{FF2B5EF4-FFF2-40B4-BE49-F238E27FC236}">
                <a16:creationId xmlns:a16="http://schemas.microsoft.com/office/drawing/2014/main" id="{5766E07F-930B-481E-9A52-849EF6AA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1" name="endpoint-2007">
            <a:extLst xmlns:a="http://schemas.openxmlformats.org/drawingml/2006/main">
              <a:ext uri="{FF2B5EF4-FFF2-40B4-BE49-F238E27FC236}">
                <a16:creationId xmlns:a16="http://schemas.microsoft.com/office/drawing/2014/main" id="{64556788-C021-47C8-B310-8E2AFFA01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2" name="endpoint-2008">
            <a:extLst xmlns:a="http://schemas.openxmlformats.org/drawingml/2006/main">
              <a:ext uri="{FF2B5EF4-FFF2-40B4-BE49-F238E27FC236}">
                <a16:creationId xmlns:a16="http://schemas.microsoft.com/office/drawing/2014/main" id="{B35F7BB6-8A95-4C43-A3A0-0D00A1A7A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3" name="endpoint-2009">
            <a:extLst xmlns:a="http://schemas.openxmlformats.org/drawingml/2006/main">
              <a:ext uri="{FF2B5EF4-FFF2-40B4-BE49-F238E27FC236}">
                <a16:creationId xmlns:a16="http://schemas.microsoft.com/office/drawing/2014/main" id="{7724BF26-6328-4349-A877-A9F55FCAB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4" name="endpoint-2010">
            <a:extLst xmlns:a="http://schemas.openxmlformats.org/drawingml/2006/main">
              <a:ext uri="{FF2B5EF4-FFF2-40B4-BE49-F238E27FC236}">
                <a16:creationId xmlns:a16="http://schemas.microsoft.com/office/drawing/2014/main" id="{4663D237-A07B-4F4E-9462-A052FA105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5" name="endpoint-2011">
            <a:extLst xmlns:a="http://schemas.openxmlformats.org/drawingml/2006/main">
              <a:ext uri="{FF2B5EF4-FFF2-40B4-BE49-F238E27FC236}">
                <a16:creationId xmlns:a16="http://schemas.microsoft.com/office/drawing/2014/main" id="{739D9B4D-4F77-455C-9CAB-870AB5BA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6" name="endpoint-2012">
            <a:extLst xmlns:a="http://schemas.openxmlformats.org/drawingml/2006/main">
              <a:ext uri="{FF2B5EF4-FFF2-40B4-BE49-F238E27FC236}">
                <a16:creationId xmlns:a16="http://schemas.microsoft.com/office/drawing/2014/main" id="{2173A355-C973-481F-A792-1D0A88920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7" name="endpoint-2013">
            <a:extLst xmlns:a="http://schemas.openxmlformats.org/drawingml/2006/main">
              <a:ext uri="{FF2B5EF4-FFF2-40B4-BE49-F238E27FC236}">
                <a16:creationId xmlns:a16="http://schemas.microsoft.com/office/drawing/2014/main" id="{67136771-D8DE-48C9-9A78-5F96CD58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8" name="endpoint-2014">
            <a:extLst xmlns:a="http://schemas.openxmlformats.org/drawingml/2006/main">
              <a:ext uri="{FF2B5EF4-FFF2-40B4-BE49-F238E27FC236}">
                <a16:creationId xmlns:a16="http://schemas.microsoft.com/office/drawing/2014/main" id="{C3A26D48-276B-4316-A41F-149A2EF7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9" name="endpoint-2015">
            <a:extLst xmlns:a="http://schemas.openxmlformats.org/drawingml/2006/main">
              <a:ext uri="{FF2B5EF4-FFF2-40B4-BE49-F238E27FC236}">
                <a16:creationId xmlns:a16="http://schemas.microsoft.com/office/drawing/2014/main" id="{E7C1DD95-5A76-4A5A-8B03-5CC32864D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0" name="endpoint-2016">
            <a:extLst xmlns:a="http://schemas.openxmlformats.org/drawingml/2006/main">
              <a:ext uri="{FF2B5EF4-FFF2-40B4-BE49-F238E27FC236}">
                <a16:creationId xmlns:a16="http://schemas.microsoft.com/office/drawing/2014/main" id="{C3E2456F-7B78-4871-B4C9-580ED289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1" name="endpoint-2017">
            <a:extLst xmlns:a="http://schemas.openxmlformats.org/drawingml/2006/main">
              <a:ext uri="{FF2B5EF4-FFF2-40B4-BE49-F238E27FC236}">
                <a16:creationId xmlns:a16="http://schemas.microsoft.com/office/drawing/2014/main" id="{C59AEC8C-414F-4C07-AA81-52118F8A7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2" name="endpoint-2018">
            <a:extLst xmlns:a="http://schemas.openxmlformats.org/drawingml/2006/main">
              <a:ext uri="{FF2B5EF4-FFF2-40B4-BE49-F238E27FC236}">
                <a16:creationId xmlns:a16="http://schemas.microsoft.com/office/drawing/2014/main" id="{98B1CCB8-DEE2-477D-A295-7CB8971C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3" name="endpoint-2019">
            <a:extLst xmlns:a="http://schemas.openxmlformats.org/drawingml/2006/main">
              <a:ext uri="{FF2B5EF4-FFF2-40B4-BE49-F238E27FC236}">
                <a16:creationId xmlns:a16="http://schemas.microsoft.com/office/drawing/2014/main" id="{1E3064DF-D504-46B5-AF5E-5A0B6A4A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4" name="endpoint-2020">
            <a:extLst xmlns:a="http://schemas.openxmlformats.org/drawingml/2006/main">
              <a:ext uri="{FF2B5EF4-FFF2-40B4-BE49-F238E27FC236}">
                <a16:creationId xmlns:a16="http://schemas.microsoft.com/office/drawing/2014/main" id="{1CA433E7-0390-466B-8E48-6BE779C56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5" name="endpoint-2021">
            <a:extLst xmlns:a="http://schemas.openxmlformats.org/drawingml/2006/main">
              <a:ext uri="{FF2B5EF4-FFF2-40B4-BE49-F238E27FC236}">
                <a16:creationId xmlns:a16="http://schemas.microsoft.com/office/drawing/2014/main" id="{E1746902-DFD7-4D29-A336-C7F338943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6" name="endpoint-2022">
            <a:extLst xmlns:a="http://schemas.openxmlformats.org/drawingml/2006/main">
              <a:ext uri="{FF2B5EF4-FFF2-40B4-BE49-F238E27FC236}">
                <a16:creationId xmlns:a16="http://schemas.microsoft.com/office/drawing/2014/main" id="{AFF44E35-513E-4A5E-B26C-FBDFE3E7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7" name="endpoint-2023">
            <a:extLst xmlns:a="http://schemas.openxmlformats.org/drawingml/2006/main">
              <a:ext uri="{FF2B5EF4-FFF2-40B4-BE49-F238E27FC236}">
                <a16:creationId xmlns:a16="http://schemas.microsoft.com/office/drawing/2014/main" id="{7ABE83E2-0EE6-469E-804C-07E8A66C4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8" name="endpoint-2024">
            <a:extLst xmlns:a="http://schemas.openxmlformats.org/drawingml/2006/main">
              <a:ext uri="{FF2B5EF4-FFF2-40B4-BE49-F238E27FC236}">
                <a16:creationId xmlns:a16="http://schemas.microsoft.com/office/drawing/2014/main" id="{52D52582-9B1B-47C5-B008-83D736B0C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9" name="endpoint-2025">
            <a:extLst xmlns:a="http://schemas.openxmlformats.org/drawingml/2006/main">
              <a:ext uri="{FF2B5EF4-FFF2-40B4-BE49-F238E27FC236}">
                <a16:creationId xmlns:a16="http://schemas.microsoft.com/office/drawing/2014/main" id="{F9D800E0-3007-4882-95F0-D3550ECD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0" name="endpoint-2026">
            <a:extLst xmlns:a="http://schemas.openxmlformats.org/drawingml/2006/main">
              <a:ext uri="{FF2B5EF4-FFF2-40B4-BE49-F238E27FC236}">
                <a16:creationId xmlns:a16="http://schemas.microsoft.com/office/drawing/2014/main" id="{76E53B59-005E-4734-85B1-ACDDF1DC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1" name="endpoint-2027">
            <a:extLst xmlns:a="http://schemas.openxmlformats.org/drawingml/2006/main">
              <a:ext uri="{FF2B5EF4-FFF2-40B4-BE49-F238E27FC236}">
                <a16:creationId xmlns:a16="http://schemas.microsoft.com/office/drawing/2014/main" id="{7D334483-14D1-4FE9-98B3-C07B5625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2" name="endpoint-2028">
            <a:extLst xmlns:a="http://schemas.openxmlformats.org/drawingml/2006/main">
              <a:ext uri="{FF2B5EF4-FFF2-40B4-BE49-F238E27FC236}">
                <a16:creationId xmlns:a16="http://schemas.microsoft.com/office/drawing/2014/main" id="{6FD3528D-D017-4A0A-BD47-6C5F6646B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493871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3" name="endpoint-2029">
            <a:extLst xmlns:a="http://schemas.openxmlformats.org/drawingml/2006/main">
              <a:ext uri="{FF2B5EF4-FFF2-40B4-BE49-F238E27FC236}">
                <a16:creationId xmlns:a16="http://schemas.microsoft.com/office/drawing/2014/main" id="{81080186-3897-4E05-993A-2B8608DA3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4" name="endpoint-2030">
            <a:extLst xmlns:a="http://schemas.openxmlformats.org/drawingml/2006/main">
              <a:ext uri="{FF2B5EF4-FFF2-40B4-BE49-F238E27FC236}">
                <a16:creationId xmlns:a16="http://schemas.microsoft.com/office/drawing/2014/main" id="{68057788-EFD4-46BC-AA27-BC4AEC94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5" name="endpoint-2031">
            <a:extLst xmlns:a="http://schemas.openxmlformats.org/drawingml/2006/main">
              <a:ext uri="{FF2B5EF4-FFF2-40B4-BE49-F238E27FC236}">
                <a16:creationId xmlns:a16="http://schemas.microsoft.com/office/drawing/2014/main" id="{315B8181-A330-4FC1-9F8C-0E1B4AD36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6" name="endpoint-2032">
            <a:extLst xmlns:a="http://schemas.openxmlformats.org/drawingml/2006/main">
              <a:ext uri="{FF2B5EF4-FFF2-40B4-BE49-F238E27FC236}">
                <a16:creationId xmlns:a16="http://schemas.microsoft.com/office/drawing/2014/main" id="{D02EE003-F793-400F-9DE5-B3A2EE9B9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7" name="endpoint-2033">
            <a:extLst xmlns:a="http://schemas.openxmlformats.org/drawingml/2006/main">
              <a:ext uri="{FF2B5EF4-FFF2-40B4-BE49-F238E27FC236}">
                <a16:creationId xmlns:a16="http://schemas.microsoft.com/office/drawing/2014/main" id="{0D921E94-B71D-4DAA-9101-4DE4B247C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8" name="endpoint-2034">
            <a:extLst xmlns:a="http://schemas.openxmlformats.org/drawingml/2006/main">
              <a:ext uri="{FF2B5EF4-FFF2-40B4-BE49-F238E27FC236}">
                <a16:creationId xmlns:a16="http://schemas.microsoft.com/office/drawing/2014/main" id="{DA228F4D-FF67-4B2B-94DD-F83B1BDE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9" name="endpoint-2035">
            <a:extLst xmlns:a="http://schemas.openxmlformats.org/drawingml/2006/main">
              <a:ext uri="{FF2B5EF4-FFF2-40B4-BE49-F238E27FC236}">
                <a16:creationId xmlns:a16="http://schemas.microsoft.com/office/drawing/2014/main" id="{115E0046-A04D-47C0-99A3-A7610B1D7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0" name="endpoint-2036">
            <a:extLst xmlns:a="http://schemas.openxmlformats.org/drawingml/2006/main">
              <a:ext uri="{FF2B5EF4-FFF2-40B4-BE49-F238E27FC236}">
                <a16:creationId xmlns:a16="http://schemas.microsoft.com/office/drawing/2014/main" id="{76829353-11AD-4CCD-90ED-041ABF457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1" name="endpoint-2037">
            <a:extLst xmlns:a="http://schemas.openxmlformats.org/drawingml/2006/main">
              <a:ext uri="{FF2B5EF4-FFF2-40B4-BE49-F238E27FC236}">
                <a16:creationId xmlns:a16="http://schemas.microsoft.com/office/drawing/2014/main" id="{C96AC650-A4E2-4B28-AFF9-DC9094820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2" name="endpoint-2038">
            <a:extLst xmlns:a="http://schemas.openxmlformats.org/drawingml/2006/main">
              <a:ext uri="{FF2B5EF4-FFF2-40B4-BE49-F238E27FC236}">
                <a16:creationId xmlns:a16="http://schemas.microsoft.com/office/drawing/2014/main" id="{EB96CEAD-8C7D-4DBF-8E81-ED8D4AF9A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3" name="endpoint-2039">
            <a:extLst xmlns:a="http://schemas.openxmlformats.org/drawingml/2006/main">
              <a:ext uri="{FF2B5EF4-FFF2-40B4-BE49-F238E27FC236}">
                <a16:creationId xmlns:a16="http://schemas.microsoft.com/office/drawing/2014/main" id="{5E8AF77E-6C6B-43F6-98BC-F6EC35861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4" name="endpoint-2040">
            <a:extLst xmlns:a="http://schemas.openxmlformats.org/drawingml/2006/main">
              <a:ext uri="{FF2B5EF4-FFF2-40B4-BE49-F238E27FC236}">
                <a16:creationId xmlns:a16="http://schemas.microsoft.com/office/drawing/2014/main" id="{7EE2C68B-0C45-47E1-BDC4-F46EF60A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5" name="endpoint-2041">
            <a:extLst xmlns:a="http://schemas.openxmlformats.org/drawingml/2006/main">
              <a:ext uri="{FF2B5EF4-FFF2-40B4-BE49-F238E27FC236}">
                <a16:creationId xmlns:a16="http://schemas.microsoft.com/office/drawing/2014/main" id="{71ACEA7F-0732-4AE3-8A89-0F13D138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6" name="endpoint-2042">
            <a:extLst xmlns:a="http://schemas.openxmlformats.org/drawingml/2006/main">
              <a:ext uri="{FF2B5EF4-FFF2-40B4-BE49-F238E27FC236}">
                <a16:creationId xmlns:a16="http://schemas.microsoft.com/office/drawing/2014/main" id="{F04ED6E9-8FE9-4077-AFCF-16A604D9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7" name="endpoint-2043">
            <a:extLst xmlns:a="http://schemas.openxmlformats.org/drawingml/2006/main">
              <a:ext uri="{FF2B5EF4-FFF2-40B4-BE49-F238E27FC236}">
                <a16:creationId xmlns:a16="http://schemas.microsoft.com/office/drawing/2014/main" id="{6756A5D4-4C57-42B1-8C1C-A82431114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8" name="endpoint-2044">
            <a:extLst xmlns:a="http://schemas.openxmlformats.org/drawingml/2006/main">
              <a:ext uri="{FF2B5EF4-FFF2-40B4-BE49-F238E27FC236}">
                <a16:creationId xmlns:a16="http://schemas.microsoft.com/office/drawing/2014/main" id="{CF48A2B6-DD50-4231-AAEA-A87F8CE1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9" name="endpoint-2045">
            <a:extLst xmlns:a="http://schemas.openxmlformats.org/drawingml/2006/main">
              <a:ext uri="{FF2B5EF4-FFF2-40B4-BE49-F238E27FC236}">
                <a16:creationId xmlns:a16="http://schemas.microsoft.com/office/drawing/2014/main" id="{90F852CA-6799-4752-8530-5A189C402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0" name="endpoint-2046">
            <a:extLst xmlns:a="http://schemas.openxmlformats.org/drawingml/2006/main">
              <a:ext uri="{FF2B5EF4-FFF2-40B4-BE49-F238E27FC236}">
                <a16:creationId xmlns:a16="http://schemas.microsoft.com/office/drawing/2014/main" id="{8D20A3E3-1E5F-42DD-AB7B-7203A03AE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1" name="endpoint-2047">
            <a:extLst xmlns:a="http://schemas.openxmlformats.org/drawingml/2006/main">
              <a:ext uri="{FF2B5EF4-FFF2-40B4-BE49-F238E27FC236}">
                <a16:creationId xmlns:a16="http://schemas.microsoft.com/office/drawing/2014/main" id="{684E5EF0-B599-4B9B-B699-137A9C62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2" name="endpoint-2048">
            <a:extLst xmlns:a="http://schemas.openxmlformats.org/drawingml/2006/main">
              <a:ext uri="{FF2B5EF4-FFF2-40B4-BE49-F238E27FC236}">
                <a16:creationId xmlns:a16="http://schemas.microsoft.com/office/drawing/2014/main" id="{67CEF70E-F99F-4075-9FFB-443CEF31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3" name="endpoint-2049">
            <a:extLst xmlns:a="http://schemas.openxmlformats.org/drawingml/2006/main">
              <a:ext uri="{FF2B5EF4-FFF2-40B4-BE49-F238E27FC236}">
                <a16:creationId xmlns:a16="http://schemas.microsoft.com/office/drawing/2014/main" id="{D855D230-E338-47A0-948B-E9C43A183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4" name="endpoint-2050">
            <a:extLst xmlns:a="http://schemas.openxmlformats.org/drawingml/2006/main">
              <a:ext uri="{FF2B5EF4-FFF2-40B4-BE49-F238E27FC236}">
                <a16:creationId xmlns:a16="http://schemas.microsoft.com/office/drawing/2014/main" id="{F810A3D2-F4EF-4B89-A013-E7E0A3D4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5" name="endpoint-2051">
            <a:extLst xmlns:a="http://schemas.openxmlformats.org/drawingml/2006/main">
              <a:ext uri="{FF2B5EF4-FFF2-40B4-BE49-F238E27FC236}">
                <a16:creationId xmlns:a16="http://schemas.microsoft.com/office/drawing/2014/main" id="{FD4E512D-775E-4615-B04B-7BB4969A6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6" name="endpoint-2052">
            <a:extLst xmlns:a="http://schemas.openxmlformats.org/drawingml/2006/main">
              <a:ext uri="{FF2B5EF4-FFF2-40B4-BE49-F238E27FC236}">
                <a16:creationId xmlns:a16="http://schemas.microsoft.com/office/drawing/2014/main" id="{AFE1DDE1-E8BB-4488-BD14-9BB20EDD7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7" name="endpoint-2053">
            <a:extLst xmlns:a="http://schemas.openxmlformats.org/drawingml/2006/main">
              <a:ext uri="{FF2B5EF4-FFF2-40B4-BE49-F238E27FC236}">
                <a16:creationId xmlns:a16="http://schemas.microsoft.com/office/drawing/2014/main" id="{96569C39-A9F4-4E6A-9D31-D323BA35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8" name="endpoint-2054">
            <a:extLst xmlns:a="http://schemas.openxmlformats.org/drawingml/2006/main">
              <a:ext uri="{FF2B5EF4-FFF2-40B4-BE49-F238E27FC236}">
                <a16:creationId xmlns:a16="http://schemas.microsoft.com/office/drawing/2014/main" id="{DE1349C1-CC78-4536-82CF-F8A4AF5C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9" name="endpoint-2055">
            <a:extLst xmlns:a="http://schemas.openxmlformats.org/drawingml/2006/main">
              <a:ext uri="{FF2B5EF4-FFF2-40B4-BE49-F238E27FC236}">
                <a16:creationId xmlns:a16="http://schemas.microsoft.com/office/drawing/2014/main" id="{7F4C2F09-4521-40F4-91AC-A30EE707A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0" name="endpoint-2056">
            <a:extLst xmlns:a="http://schemas.openxmlformats.org/drawingml/2006/main">
              <a:ext uri="{FF2B5EF4-FFF2-40B4-BE49-F238E27FC236}">
                <a16:creationId xmlns:a16="http://schemas.microsoft.com/office/drawing/2014/main" id="{538F21AC-E273-47C7-97A8-5EE0868D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1" name="endpoint-2057">
            <a:extLst xmlns:a="http://schemas.openxmlformats.org/drawingml/2006/main">
              <a:ext uri="{FF2B5EF4-FFF2-40B4-BE49-F238E27FC236}">
                <a16:creationId xmlns:a16="http://schemas.microsoft.com/office/drawing/2014/main" id="{85AC024E-1B97-447F-A104-E5106D74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2" name="endpoint-2058">
            <a:extLst xmlns:a="http://schemas.openxmlformats.org/drawingml/2006/main">
              <a:ext uri="{FF2B5EF4-FFF2-40B4-BE49-F238E27FC236}">
                <a16:creationId xmlns:a16="http://schemas.microsoft.com/office/drawing/2014/main" id="{6B9C75B2-C26E-4866-940B-BA1D150D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3" name="endpoint-2059">
            <a:extLst xmlns:a="http://schemas.openxmlformats.org/drawingml/2006/main">
              <a:ext uri="{FF2B5EF4-FFF2-40B4-BE49-F238E27FC236}">
                <a16:creationId xmlns:a16="http://schemas.microsoft.com/office/drawing/2014/main" id="{ABF14EE6-6D53-4363-A47B-3EEC6287B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4" name="endpoint-2060">
            <a:extLst xmlns:a="http://schemas.openxmlformats.org/drawingml/2006/main">
              <a:ext uri="{FF2B5EF4-FFF2-40B4-BE49-F238E27FC236}">
                <a16:creationId xmlns:a16="http://schemas.microsoft.com/office/drawing/2014/main" id="{3B1297D2-B357-4F05-B057-D7EAD5EE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5" name="endpoint-2061">
            <a:extLst xmlns:a="http://schemas.openxmlformats.org/drawingml/2006/main">
              <a:ext uri="{FF2B5EF4-FFF2-40B4-BE49-F238E27FC236}">
                <a16:creationId xmlns:a16="http://schemas.microsoft.com/office/drawing/2014/main" id="{8FE4F45A-565C-4F2A-8F24-ABCE8936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6" name="endpoint-2062">
            <a:extLst xmlns:a="http://schemas.openxmlformats.org/drawingml/2006/main">
              <a:ext uri="{FF2B5EF4-FFF2-40B4-BE49-F238E27FC236}">
                <a16:creationId xmlns:a16="http://schemas.microsoft.com/office/drawing/2014/main" id="{332C9F8B-C3A3-4A0F-B913-C4234EE59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7" name="endpoint-2063">
            <a:extLst xmlns:a="http://schemas.openxmlformats.org/drawingml/2006/main">
              <a:ext uri="{FF2B5EF4-FFF2-40B4-BE49-F238E27FC236}">
                <a16:creationId xmlns:a16="http://schemas.microsoft.com/office/drawing/2014/main" id="{8F65D70F-C9B9-4FAC-9A94-92C9FE3F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8" name="endpoint-2064">
            <a:extLst xmlns:a="http://schemas.openxmlformats.org/drawingml/2006/main">
              <a:ext uri="{FF2B5EF4-FFF2-40B4-BE49-F238E27FC236}">
                <a16:creationId xmlns:a16="http://schemas.microsoft.com/office/drawing/2014/main" id="{CE0F242E-91B2-451F-ABF3-AEB843DF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9" name="endpoint-2065">
            <a:extLst xmlns:a="http://schemas.openxmlformats.org/drawingml/2006/main">
              <a:ext uri="{FF2B5EF4-FFF2-40B4-BE49-F238E27FC236}">
                <a16:creationId xmlns:a16="http://schemas.microsoft.com/office/drawing/2014/main" id="{C915AF3A-5E10-4404-B0A3-F90214BA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0" name="endpoint-2066">
            <a:extLst xmlns:a="http://schemas.openxmlformats.org/drawingml/2006/main">
              <a:ext uri="{FF2B5EF4-FFF2-40B4-BE49-F238E27FC236}">
                <a16:creationId xmlns:a16="http://schemas.microsoft.com/office/drawing/2014/main" id="{29FF6F2C-5FB9-4D14-965A-3D713F48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1" name="endpoint-2067">
            <a:extLst xmlns:a="http://schemas.openxmlformats.org/drawingml/2006/main">
              <a:ext uri="{FF2B5EF4-FFF2-40B4-BE49-F238E27FC236}">
                <a16:creationId xmlns:a16="http://schemas.microsoft.com/office/drawing/2014/main" id="{93521B36-3CE7-428B-A230-E14037338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2" name="endpoint-2068">
            <a:extLst xmlns:a="http://schemas.openxmlformats.org/drawingml/2006/main">
              <a:ext uri="{FF2B5EF4-FFF2-40B4-BE49-F238E27FC236}">
                <a16:creationId xmlns:a16="http://schemas.microsoft.com/office/drawing/2014/main" id="{F8B1682C-67D1-4692-8E42-249E0805B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3" name="endpoint-2069">
            <a:extLst xmlns:a="http://schemas.openxmlformats.org/drawingml/2006/main">
              <a:ext uri="{FF2B5EF4-FFF2-40B4-BE49-F238E27FC236}">
                <a16:creationId xmlns:a16="http://schemas.microsoft.com/office/drawing/2014/main" id="{09CCC4A5-D06F-4C7F-8D32-277E9DF1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4" name="endpoint-2070">
            <a:extLst xmlns:a="http://schemas.openxmlformats.org/drawingml/2006/main">
              <a:ext uri="{FF2B5EF4-FFF2-40B4-BE49-F238E27FC236}">
                <a16:creationId xmlns:a16="http://schemas.microsoft.com/office/drawing/2014/main" id="{36490826-16EF-4B21-8B5A-F5E2BC53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5" name="endpoint-2071">
            <a:extLst xmlns:a="http://schemas.openxmlformats.org/drawingml/2006/main">
              <a:ext uri="{FF2B5EF4-FFF2-40B4-BE49-F238E27FC236}">
                <a16:creationId xmlns:a16="http://schemas.microsoft.com/office/drawing/2014/main" id="{D416EB39-7311-44E0-B737-11CEEE3CC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6" name="endpoint-2072">
            <a:extLst xmlns:a="http://schemas.openxmlformats.org/drawingml/2006/main">
              <a:ext uri="{FF2B5EF4-FFF2-40B4-BE49-F238E27FC236}">
                <a16:creationId xmlns:a16="http://schemas.microsoft.com/office/drawing/2014/main" id="{1F37736B-27B0-4191-B60E-F719B980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7" name="endpoint-2073">
            <a:extLst xmlns:a="http://schemas.openxmlformats.org/drawingml/2006/main">
              <a:ext uri="{FF2B5EF4-FFF2-40B4-BE49-F238E27FC236}">
                <a16:creationId xmlns:a16="http://schemas.microsoft.com/office/drawing/2014/main" id="{99C6C7FB-DB98-49BB-BE6E-2EF26514F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8" name="endpoint-2074">
            <a:extLst xmlns:a="http://schemas.openxmlformats.org/drawingml/2006/main">
              <a:ext uri="{FF2B5EF4-FFF2-40B4-BE49-F238E27FC236}">
                <a16:creationId xmlns:a16="http://schemas.microsoft.com/office/drawing/2014/main" id="{D8E4B168-C94C-410A-978E-096AB2F92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9" name="endpoint-2075">
            <a:extLst xmlns:a="http://schemas.openxmlformats.org/drawingml/2006/main">
              <a:ext uri="{FF2B5EF4-FFF2-40B4-BE49-F238E27FC236}">
                <a16:creationId xmlns:a16="http://schemas.microsoft.com/office/drawing/2014/main" id="{CD3337C2-8413-4A83-BFC6-0D293361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0" name="endpoint-2076">
            <a:extLst xmlns:a="http://schemas.openxmlformats.org/drawingml/2006/main">
              <a:ext uri="{FF2B5EF4-FFF2-40B4-BE49-F238E27FC236}">
                <a16:creationId xmlns:a16="http://schemas.microsoft.com/office/drawing/2014/main" id="{3C3F330E-701E-419F-90D3-3EC6FA07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1" name="endpoint-2077">
            <a:extLst xmlns:a="http://schemas.openxmlformats.org/drawingml/2006/main">
              <a:ext uri="{FF2B5EF4-FFF2-40B4-BE49-F238E27FC236}">
                <a16:creationId xmlns:a16="http://schemas.microsoft.com/office/drawing/2014/main" id="{9DC00FBB-A89F-4360-A536-F81C52A2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2" name="endpoint-2078">
            <a:extLst xmlns:a="http://schemas.openxmlformats.org/drawingml/2006/main">
              <a:ext uri="{FF2B5EF4-FFF2-40B4-BE49-F238E27FC236}">
                <a16:creationId xmlns:a16="http://schemas.microsoft.com/office/drawing/2014/main" id="{ECC4902D-C796-47ED-8BC9-3B2A27238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3" name="endpoint-2079">
            <a:extLst xmlns:a="http://schemas.openxmlformats.org/drawingml/2006/main">
              <a:ext uri="{FF2B5EF4-FFF2-40B4-BE49-F238E27FC236}">
                <a16:creationId xmlns:a16="http://schemas.microsoft.com/office/drawing/2014/main" id="{31BB14AA-C9EB-4D44-ABB6-711E04A77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4" name="endpoint-2080">
            <a:extLst xmlns:a="http://schemas.openxmlformats.org/drawingml/2006/main">
              <a:ext uri="{FF2B5EF4-FFF2-40B4-BE49-F238E27FC236}">
                <a16:creationId xmlns:a16="http://schemas.microsoft.com/office/drawing/2014/main" id="{3C45173B-12B6-48A3-BAEC-E62AE3F9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5" name="endpoint-2081">
            <a:extLst xmlns:a="http://schemas.openxmlformats.org/drawingml/2006/main">
              <a:ext uri="{FF2B5EF4-FFF2-40B4-BE49-F238E27FC236}">
                <a16:creationId xmlns:a16="http://schemas.microsoft.com/office/drawing/2014/main" id="{87F0C186-90DD-4B5F-B7CA-1F2C231B1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6" name="endpoint-2082">
            <a:extLst xmlns:a="http://schemas.openxmlformats.org/drawingml/2006/main">
              <a:ext uri="{FF2B5EF4-FFF2-40B4-BE49-F238E27FC236}">
                <a16:creationId xmlns:a16="http://schemas.microsoft.com/office/drawing/2014/main" id="{5C3F2180-76DB-434B-8163-8BF786983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7" name="endpoint-2083">
            <a:extLst xmlns:a="http://schemas.openxmlformats.org/drawingml/2006/main">
              <a:ext uri="{FF2B5EF4-FFF2-40B4-BE49-F238E27FC236}">
                <a16:creationId xmlns:a16="http://schemas.microsoft.com/office/drawing/2014/main" id="{6EBC50DE-3292-473F-B543-03B7CF1E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8" name="endpoint-2084">
            <a:extLst xmlns:a="http://schemas.openxmlformats.org/drawingml/2006/main">
              <a:ext uri="{FF2B5EF4-FFF2-40B4-BE49-F238E27FC236}">
                <a16:creationId xmlns:a16="http://schemas.microsoft.com/office/drawing/2014/main" id="{45EB38B3-45E3-4004-BA2F-A95F99A7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9" name="endpoint-2085">
            <a:extLst xmlns:a="http://schemas.openxmlformats.org/drawingml/2006/main">
              <a:ext uri="{FF2B5EF4-FFF2-40B4-BE49-F238E27FC236}">
                <a16:creationId xmlns:a16="http://schemas.microsoft.com/office/drawing/2014/main" id="{71998BC6-E22C-421B-95AA-F0E598DC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0" name="endpoint-2086">
            <a:extLst xmlns:a="http://schemas.openxmlformats.org/drawingml/2006/main">
              <a:ext uri="{FF2B5EF4-FFF2-40B4-BE49-F238E27FC236}">
                <a16:creationId xmlns:a16="http://schemas.microsoft.com/office/drawing/2014/main" id="{8781DB87-9897-42C7-9470-C67608523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1" name="endpoint-2087">
            <a:extLst xmlns:a="http://schemas.openxmlformats.org/drawingml/2006/main">
              <a:ext uri="{FF2B5EF4-FFF2-40B4-BE49-F238E27FC236}">
                <a16:creationId xmlns:a16="http://schemas.microsoft.com/office/drawing/2014/main" id="{0BBA1C49-DF11-4F5C-B7C6-9D6BE5C5A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2" name="endpoint-2088">
            <a:extLst xmlns:a="http://schemas.openxmlformats.org/drawingml/2006/main">
              <a:ext uri="{FF2B5EF4-FFF2-40B4-BE49-F238E27FC236}">
                <a16:creationId xmlns:a16="http://schemas.microsoft.com/office/drawing/2014/main" id="{F92B970D-D26F-4BFB-8463-FE165C89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3" name="endpoint-2089">
            <a:extLst xmlns:a="http://schemas.openxmlformats.org/drawingml/2006/main">
              <a:ext uri="{FF2B5EF4-FFF2-40B4-BE49-F238E27FC236}">
                <a16:creationId xmlns:a16="http://schemas.microsoft.com/office/drawing/2014/main" id="{5B58B629-F8E9-41A1-83B9-69CE401A1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4" name="endpoint-2090">
            <a:extLst xmlns:a="http://schemas.openxmlformats.org/drawingml/2006/main">
              <a:ext uri="{FF2B5EF4-FFF2-40B4-BE49-F238E27FC236}">
                <a16:creationId xmlns:a16="http://schemas.microsoft.com/office/drawing/2014/main" id="{ACB1B984-084D-4B72-B4EA-D37ABC8E4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5" name="endpoint-2091">
            <a:extLst xmlns:a="http://schemas.openxmlformats.org/drawingml/2006/main">
              <a:ext uri="{FF2B5EF4-FFF2-40B4-BE49-F238E27FC236}">
                <a16:creationId xmlns:a16="http://schemas.microsoft.com/office/drawing/2014/main" id="{F9BABADF-884E-4D11-968C-40A5E308D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6" name="endpoint-2092">
            <a:extLst xmlns:a="http://schemas.openxmlformats.org/drawingml/2006/main">
              <a:ext uri="{FF2B5EF4-FFF2-40B4-BE49-F238E27FC236}">
                <a16:creationId xmlns:a16="http://schemas.microsoft.com/office/drawing/2014/main" id="{D1E4A6D1-2477-4692-9022-A07E18AC6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7" name="endpoint-2093">
            <a:extLst xmlns:a="http://schemas.openxmlformats.org/drawingml/2006/main">
              <a:ext uri="{FF2B5EF4-FFF2-40B4-BE49-F238E27FC236}">
                <a16:creationId xmlns:a16="http://schemas.microsoft.com/office/drawing/2014/main" id="{0CCBFE2A-CB05-47DA-A53F-FC774D38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8" name="endpoint-2094">
            <a:extLst xmlns:a="http://schemas.openxmlformats.org/drawingml/2006/main">
              <a:ext uri="{FF2B5EF4-FFF2-40B4-BE49-F238E27FC236}">
                <a16:creationId xmlns:a16="http://schemas.microsoft.com/office/drawing/2014/main" id="{965303C5-C02D-45EC-A769-21586E264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9" name="endpoint-2095">
            <a:extLst xmlns:a="http://schemas.openxmlformats.org/drawingml/2006/main">
              <a:ext uri="{FF2B5EF4-FFF2-40B4-BE49-F238E27FC236}">
                <a16:creationId xmlns:a16="http://schemas.microsoft.com/office/drawing/2014/main" id="{58C1C0FF-91A4-4A9D-B0C5-385999A2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0" name="endpoint-2096">
            <a:extLst xmlns:a="http://schemas.openxmlformats.org/drawingml/2006/main">
              <a:ext uri="{FF2B5EF4-FFF2-40B4-BE49-F238E27FC236}">
                <a16:creationId xmlns:a16="http://schemas.microsoft.com/office/drawing/2014/main" id="{267E09F4-301A-4B42-B922-6E7A373D0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1" name="endpoint-2097">
            <a:extLst xmlns:a="http://schemas.openxmlformats.org/drawingml/2006/main">
              <a:ext uri="{FF2B5EF4-FFF2-40B4-BE49-F238E27FC236}">
                <a16:creationId xmlns:a16="http://schemas.microsoft.com/office/drawing/2014/main" id="{B68E9A6B-09F7-4BE7-BAE5-A0F7ACCB0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2" name="endpoint-2098">
            <a:extLst xmlns:a="http://schemas.openxmlformats.org/drawingml/2006/main">
              <a:ext uri="{FF2B5EF4-FFF2-40B4-BE49-F238E27FC236}">
                <a16:creationId xmlns:a16="http://schemas.microsoft.com/office/drawing/2014/main" id="{FA673E79-C077-4081-BA2B-7FCA9A89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3" name="endpoint-2099">
            <a:extLst xmlns:a="http://schemas.openxmlformats.org/drawingml/2006/main">
              <a:ext uri="{FF2B5EF4-FFF2-40B4-BE49-F238E27FC236}">
                <a16:creationId xmlns:a16="http://schemas.microsoft.com/office/drawing/2014/main" id="{D7F16AFF-4420-4274-94A3-7EC6CE3D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4" name="endpoint-2100">
            <a:extLst xmlns:a="http://schemas.openxmlformats.org/drawingml/2006/main">
              <a:ext uri="{FF2B5EF4-FFF2-40B4-BE49-F238E27FC236}">
                <a16:creationId xmlns:a16="http://schemas.microsoft.com/office/drawing/2014/main" id="{208F96EC-D9D7-44B2-BEF5-BEB50A02E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5" name="endpoint-2101">
            <a:extLst xmlns:a="http://schemas.openxmlformats.org/drawingml/2006/main">
              <a:ext uri="{FF2B5EF4-FFF2-40B4-BE49-F238E27FC236}">
                <a16:creationId xmlns:a16="http://schemas.microsoft.com/office/drawing/2014/main" id="{44E1F04E-087E-4762-B188-5946F163F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6" name="endpoint-2102">
            <a:extLst xmlns:a="http://schemas.openxmlformats.org/drawingml/2006/main">
              <a:ext uri="{FF2B5EF4-FFF2-40B4-BE49-F238E27FC236}">
                <a16:creationId xmlns:a16="http://schemas.microsoft.com/office/drawing/2014/main" id="{8BA47BF0-7EDB-479C-B982-56281EC9E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7" name="endpoint-2103">
            <a:extLst xmlns:a="http://schemas.openxmlformats.org/drawingml/2006/main">
              <a:ext uri="{FF2B5EF4-FFF2-40B4-BE49-F238E27FC236}">
                <a16:creationId xmlns:a16="http://schemas.microsoft.com/office/drawing/2014/main" id="{F6902BA7-E789-429B-9A44-67FD0F22F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8" name="endpoint-2104">
            <a:extLst xmlns:a="http://schemas.openxmlformats.org/drawingml/2006/main">
              <a:ext uri="{FF2B5EF4-FFF2-40B4-BE49-F238E27FC236}">
                <a16:creationId xmlns:a16="http://schemas.microsoft.com/office/drawing/2014/main" id="{285B0B8C-F07E-45B6-B1CD-F6337F424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9" name="endpoint-2105">
            <a:extLst xmlns:a="http://schemas.openxmlformats.org/drawingml/2006/main">
              <a:ext uri="{FF2B5EF4-FFF2-40B4-BE49-F238E27FC236}">
                <a16:creationId xmlns:a16="http://schemas.microsoft.com/office/drawing/2014/main" id="{A942D4C1-08A4-4001-88AD-528E3BFB1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0" name="endpoint-2106">
            <a:extLst xmlns:a="http://schemas.openxmlformats.org/drawingml/2006/main">
              <a:ext uri="{FF2B5EF4-FFF2-40B4-BE49-F238E27FC236}">
                <a16:creationId xmlns:a16="http://schemas.microsoft.com/office/drawing/2014/main" id="{82191A00-7880-4EB7-A7A6-10F10A4BF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01396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1" name="endpoint-2107">
            <a:extLst xmlns:a="http://schemas.openxmlformats.org/drawingml/2006/main">
              <a:ext uri="{FF2B5EF4-FFF2-40B4-BE49-F238E27FC236}">
                <a16:creationId xmlns:a16="http://schemas.microsoft.com/office/drawing/2014/main" id="{FAC88C09-BF2E-4129-B819-811EBD194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2" name="endpoint-2108">
            <a:extLst xmlns:a="http://schemas.openxmlformats.org/drawingml/2006/main">
              <a:ext uri="{FF2B5EF4-FFF2-40B4-BE49-F238E27FC236}">
                <a16:creationId xmlns:a16="http://schemas.microsoft.com/office/drawing/2014/main" id="{4F8164BF-B1CF-4F06-BB36-03B3B683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3" name="endpoint-2109">
            <a:extLst xmlns:a="http://schemas.openxmlformats.org/drawingml/2006/main">
              <a:ext uri="{FF2B5EF4-FFF2-40B4-BE49-F238E27FC236}">
                <a16:creationId xmlns:a16="http://schemas.microsoft.com/office/drawing/2014/main" id="{E57CB283-AAAF-4B6D-ACE4-A2A8223CC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4" name="endpoint-2110">
            <a:extLst xmlns:a="http://schemas.openxmlformats.org/drawingml/2006/main">
              <a:ext uri="{FF2B5EF4-FFF2-40B4-BE49-F238E27FC236}">
                <a16:creationId xmlns:a16="http://schemas.microsoft.com/office/drawing/2014/main" id="{CAE45733-6C71-4145-AD28-222516356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5" name="endpoint-2111">
            <a:extLst xmlns:a="http://schemas.openxmlformats.org/drawingml/2006/main">
              <a:ext uri="{FF2B5EF4-FFF2-40B4-BE49-F238E27FC236}">
                <a16:creationId xmlns:a16="http://schemas.microsoft.com/office/drawing/2014/main" id="{618E3123-34B7-4D64-A354-ABB9265C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6" name="endpoint-2112">
            <a:extLst xmlns:a="http://schemas.openxmlformats.org/drawingml/2006/main">
              <a:ext uri="{FF2B5EF4-FFF2-40B4-BE49-F238E27FC236}">
                <a16:creationId xmlns:a16="http://schemas.microsoft.com/office/drawing/2014/main" id="{A88CC2D8-B731-4BE4-9071-BE8B8D22C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7" name="endpoint-2113">
            <a:extLst xmlns:a="http://schemas.openxmlformats.org/drawingml/2006/main">
              <a:ext uri="{FF2B5EF4-FFF2-40B4-BE49-F238E27FC236}">
                <a16:creationId xmlns:a16="http://schemas.microsoft.com/office/drawing/2014/main" id="{0E747F42-7454-440C-8726-E5B373C58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8" name="endpoint-2114">
            <a:extLst xmlns:a="http://schemas.openxmlformats.org/drawingml/2006/main">
              <a:ext uri="{FF2B5EF4-FFF2-40B4-BE49-F238E27FC236}">
                <a16:creationId xmlns:a16="http://schemas.microsoft.com/office/drawing/2014/main" id="{BC4F21FB-36C9-4B01-ACBB-410AC4DAD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9" name="endpoint-2115">
            <a:extLst xmlns:a="http://schemas.openxmlformats.org/drawingml/2006/main">
              <a:ext uri="{FF2B5EF4-FFF2-40B4-BE49-F238E27FC236}">
                <a16:creationId xmlns:a16="http://schemas.microsoft.com/office/drawing/2014/main" id="{93201837-7E62-4BA9-B423-D5DC1DE4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0" name="endpoint-2116">
            <a:extLst xmlns:a="http://schemas.openxmlformats.org/drawingml/2006/main">
              <a:ext uri="{FF2B5EF4-FFF2-40B4-BE49-F238E27FC236}">
                <a16:creationId xmlns:a16="http://schemas.microsoft.com/office/drawing/2014/main" id="{80EA23FA-0636-447B-9646-9F976A502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1" name="endpoint-2117">
            <a:extLst xmlns:a="http://schemas.openxmlformats.org/drawingml/2006/main">
              <a:ext uri="{FF2B5EF4-FFF2-40B4-BE49-F238E27FC236}">
                <a16:creationId xmlns:a16="http://schemas.microsoft.com/office/drawing/2014/main" id="{1E369B23-12A9-437C-B009-2C47E7D6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2" name="endpoint-2118">
            <a:extLst xmlns:a="http://schemas.openxmlformats.org/drawingml/2006/main">
              <a:ext uri="{FF2B5EF4-FFF2-40B4-BE49-F238E27FC236}">
                <a16:creationId xmlns:a16="http://schemas.microsoft.com/office/drawing/2014/main" id="{784F501D-0765-4FCE-93C2-4391368EC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3" name="endpoint-2119">
            <a:extLst xmlns:a="http://schemas.openxmlformats.org/drawingml/2006/main">
              <a:ext uri="{FF2B5EF4-FFF2-40B4-BE49-F238E27FC236}">
                <a16:creationId xmlns:a16="http://schemas.microsoft.com/office/drawing/2014/main" id="{E3E0B23B-F57A-4214-8876-A8EA2186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4" name="endpoint-2120">
            <a:extLst xmlns:a="http://schemas.openxmlformats.org/drawingml/2006/main">
              <a:ext uri="{FF2B5EF4-FFF2-40B4-BE49-F238E27FC236}">
                <a16:creationId xmlns:a16="http://schemas.microsoft.com/office/drawing/2014/main" id="{9336A8DE-0B55-4B4E-B4D6-5CBDC817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5" name="endpoint-2121">
            <a:extLst xmlns:a="http://schemas.openxmlformats.org/drawingml/2006/main">
              <a:ext uri="{FF2B5EF4-FFF2-40B4-BE49-F238E27FC236}">
                <a16:creationId xmlns:a16="http://schemas.microsoft.com/office/drawing/2014/main" id="{6120E7F4-050F-4C3B-8801-F7BFDE75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6" name="endpoint-2122">
            <a:extLst xmlns:a="http://schemas.openxmlformats.org/drawingml/2006/main">
              <a:ext uri="{FF2B5EF4-FFF2-40B4-BE49-F238E27FC236}">
                <a16:creationId xmlns:a16="http://schemas.microsoft.com/office/drawing/2014/main" id="{7E142CDA-EED3-4066-9B37-59AEDB36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7" name="endpoint-2123">
            <a:extLst xmlns:a="http://schemas.openxmlformats.org/drawingml/2006/main">
              <a:ext uri="{FF2B5EF4-FFF2-40B4-BE49-F238E27FC236}">
                <a16:creationId xmlns:a16="http://schemas.microsoft.com/office/drawing/2014/main" id="{F9948AC0-F886-4E86-B77C-CB3762A7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8" name="endpoint-2124">
            <a:extLst xmlns:a="http://schemas.openxmlformats.org/drawingml/2006/main">
              <a:ext uri="{FF2B5EF4-FFF2-40B4-BE49-F238E27FC236}">
                <a16:creationId xmlns:a16="http://schemas.microsoft.com/office/drawing/2014/main" id="{C57CEFDB-5D63-4301-9982-F1776685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9" name="endpoint-2125">
            <a:extLst xmlns:a="http://schemas.openxmlformats.org/drawingml/2006/main">
              <a:ext uri="{FF2B5EF4-FFF2-40B4-BE49-F238E27FC236}">
                <a16:creationId xmlns:a16="http://schemas.microsoft.com/office/drawing/2014/main" id="{8AD791BB-CEFD-4528-B334-A8FC274A2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0" name="endpoint-2126">
            <a:extLst xmlns:a="http://schemas.openxmlformats.org/drawingml/2006/main">
              <a:ext uri="{FF2B5EF4-FFF2-40B4-BE49-F238E27FC236}">
                <a16:creationId xmlns:a16="http://schemas.microsoft.com/office/drawing/2014/main" id="{D9686648-03F7-458F-9035-F9EB713E2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1" name="endpoint-2127">
            <a:extLst xmlns:a="http://schemas.openxmlformats.org/drawingml/2006/main">
              <a:ext uri="{FF2B5EF4-FFF2-40B4-BE49-F238E27FC236}">
                <a16:creationId xmlns:a16="http://schemas.microsoft.com/office/drawing/2014/main" id="{C2542AE2-3525-4258-A8F8-ED9DC70C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2" name="endpoint-2128">
            <a:extLst xmlns:a="http://schemas.openxmlformats.org/drawingml/2006/main">
              <a:ext uri="{FF2B5EF4-FFF2-40B4-BE49-F238E27FC236}">
                <a16:creationId xmlns:a16="http://schemas.microsoft.com/office/drawing/2014/main" id="{32BF463A-6E71-4C57-BF56-5D127785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3" name="endpoint-2129">
            <a:extLst xmlns:a="http://schemas.openxmlformats.org/drawingml/2006/main">
              <a:ext uri="{FF2B5EF4-FFF2-40B4-BE49-F238E27FC236}">
                <a16:creationId xmlns:a16="http://schemas.microsoft.com/office/drawing/2014/main" id="{B489BA38-BFA7-4409-ACCE-F81BFC052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4" name="endpoint-2130">
            <a:extLst xmlns:a="http://schemas.openxmlformats.org/drawingml/2006/main">
              <a:ext uri="{FF2B5EF4-FFF2-40B4-BE49-F238E27FC236}">
                <a16:creationId xmlns:a16="http://schemas.microsoft.com/office/drawing/2014/main" id="{A2D66DE8-FE06-4411-A3F3-0C1A97F0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5" name="endpoint-2131">
            <a:extLst xmlns:a="http://schemas.openxmlformats.org/drawingml/2006/main">
              <a:ext uri="{FF2B5EF4-FFF2-40B4-BE49-F238E27FC236}">
                <a16:creationId xmlns:a16="http://schemas.microsoft.com/office/drawing/2014/main" id="{0D8B0A15-8D19-4FAB-8C9D-07F820BA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6" name="endpoint-2132">
            <a:extLst xmlns:a="http://schemas.openxmlformats.org/drawingml/2006/main">
              <a:ext uri="{FF2B5EF4-FFF2-40B4-BE49-F238E27FC236}">
                <a16:creationId xmlns:a16="http://schemas.microsoft.com/office/drawing/2014/main" id="{0874E831-4FB4-40D5-B7D3-7A348F1E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7" name="endpoint-2133">
            <a:extLst xmlns:a="http://schemas.openxmlformats.org/drawingml/2006/main">
              <a:ext uri="{FF2B5EF4-FFF2-40B4-BE49-F238E27FC236}">
                <a16:creationId xmlns:a16="http://schemas.microsoft.com/office/drawing/2014/main" id="{635520AA-6D0F-46A9-8468-C8355936F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8" name="endpoint-2134">
            <a:extLst xmlns:a="http://schemas.openxmlformats.org/drawingml/2006/main">
              <a:ext uri="{FF2B5EF4-FFF2-40B4-BE49-F238E27FC236}">
                <a16:creationId xmlns:a16="http://schemas.microsoft.com/office/drawing/2014/main" id="{F913E034-6423-4CF0-A3FD-5A374E6E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9" name="endpoint-2135">
            <a:extLst xmlns:a="http://schemas.openxmlformats.org/drawingml/2006/main">
              <a:ext uri="{FF2B5EF4-FFF2-40B4-BE49-F238E27FC236}">
                <a16:creationId xmlns:a16="http://schemas.microsoft.com/office/drawing/2014/main" id="{F668F859-02FC-40B5-8896-49FAC33E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0" name="endpoint-2136">
            <a:extLst xmlns:a="http://schemas.openxmlformats.org/drawingml/2006/main">
              <a:ext uri="{FF2B5EF4-FFF2-40B4-BE49-F238E27FC236}">
                <a16:creationId xmlns:a16="http://schemas.microsoft.com/office/drawing/2014/main" id="{9B3DA113-7766-40C0-A004-7AF51CA73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1" name="endpoint-2137">
            <a:extLst xmlns:a="http://schemas.openxmlformats.org/drawingml/2006/main">
              <a:ext uri="{FF2B5EF4-FFF2-40B4-BE49-F238E27FC236}">
                <a16:creationId xmlns:a16="http://schemas.microsoft.com/office/drawing/2014/main" id="{4A2E1875-FF07-474B-9FEB-E25FF97B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2" name="endpoint-2138">
            <a:extLst xmlns:a="http://schemas.openxmlformats.org/drawingml/2006/main">
              <a:ext uri="{FF2B5EF4-FFF2-40B4-BE49-F238E27FC236}">
                <a16:creationId xmlns:a16="http://schemas.microsoft.com/office/drawing/2014/main" id="{9967CEE5-54C1-4763-9F12-D562121A0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3" name="endpoint-2139">
            <a:extLst xmlns:a="http://schemas.openxmlformats.org/drawingml/2006/main">
              <a:ext uri="{FF2B5EF4-FFF2-40B4-BE49-F238E27FC236}">
                <a16:creationId xmlns:a16="http://schemas.microsoft.com/office/drawing/2014/main" id="{48EB5B02-5599-46FE-A479-E50A7694E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4" name="endpoint-2140">
            <a:extLst xmlns:a="http://schemas.openxmlformats.org/drawingml/2006/main">
              <a:ext uri="{FF2B5EF4-FFF2-40B4-BE49-F238E27FC236}">
                <a16:creationId xmlns:a16="http://schemas.microsoft.com/office/drawing/2014/main" id="{5A75A096-48A1-473C-8EEF-C4FBA7E9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5" name="endpoint-2141">
            <a:extLst xmlns:a="http://schemas.openxmlformats.org/drawingml/2006/main">
              <a:ext uri="{FF2B5EF4-FFF2-40B4-BE49-F238E27FC236}">
                <a16:creationId xmlns:a16="http://schemas.microsoft.com/office/drawing/2014/main" id="{C1ADF5B9-73FA-4106-AE11-B78710BB3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6" name="endpoint-2142">
            <a:extLst xmlns:a="http://schemas.openxmlformats.org/drawingml/2006/main">
              <a:ext uri="{FF2B5EF4-FFF2-40B4-BE49-F238E27FC236}">
                <a16:creationId xmlns:a16="http://schemas.microsoft.com/office/drawing/2014/main" id="{868234D4-8F3A-433B-A841-E69602E1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7" name="endpoint-2143">
            <a:extLst xmlns:a="http://schemas.openxmlformats.org/drawingml/2006/main">
              <a:ext uri="{FF2B5EF4-FFF2-40B4-BE49-F238E27FC236}">
                <a16:creationId xmlns:a16="http://schemas.microsoft.com/office/drawing/2014/main" id="{9E9B8169-8E34-4258-BD08-08B444EA9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8" name="endpoint-2144">
            <a:extLst xmlns:a="http://schemas.openxmlformats.org/drawingml/2006/main">
              <a:ext uri="{FF2B5EF4-FFF2-40B4-BE49-F238E27FC236}">
                <a16:creationId xmlns:a16="http://schemas.microsoft.com/office/drawing/2014/main" id="{05906E4B-C2CD-4A71-BD81-91AB94EF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9" name="endpoint-2145">
            <a:extLst xmlns:a="http://schemas.openxmlformats.org/drawingml/2006/main">
              <a:ext uri="{FF2B5EF4-FFF2-40B4-BE49-F238E27FC236}">
                <a16:creationId xmlns:a16="http://schemas.microsoft.com/office/drawing/2014/main" id="{487B13FF-A06D-4FED-A349-EF707F38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0" name="endpoint-2146">
            <a:extLst xmlns:a="http://schemas.openxmlformats.org/drawingml/2006/main">
              <a:ext uri="{FF2B5EF4-FFF2-40B4-BE49-F238E27FC236}">
                <a16:creationId xmlns:a16="http://schemas.microsoft.com/office/drawing/2014/main" id="{D28349BA-3E27-490D-9689-9DA151ACA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1" name="endpoint-2147">
            <a:extLst xmlns:a="http://schemas.openxmlformats.org/drawingml/2006/main">
              <a:ext uri="{FF2B5EF4-FFF2-40B4-BE49-F238E27FC236}">
                <a16:creationId xmlns:a16="http://schemas.microsoft.com/office/drawing/2014/main" id="{93814E47-0F2D-4BB8-8005-F1FABE60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2" name="endpoint-2148">
            <a:extLst xmlns:a="http://schemas.openxmlformats.org/drawingml/2006/main">
              <a:ext uri="{FF2B5EF4-FFF2-40B4-BE49-F238E27FC236}">
                <a16:creationId xmlns:a16="http://schemas.microsoft.com/office/drawing/2014/main" id="{B4B5F0BD-D30E-4D1F-A28D-0094BFCBE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3" name="endpoint-2149">
            <a:extLst xmlns:a="http://schemas.openxmlformats.org/drawingml/2006/main">
              <a:ext uri="{FF2B5EF4-FFF2-40B4-BE49-F238E27FC236}">
                <a16:creationId xmlns:a16="http://schemas.microsoft.com/office/drawing/2014/main" id="{B321BCC0-DA3B-4873-AFC5-367E3808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4" name="endpoint-2150">
            <a:extLst xmlns:a="http://schemas.openxmlformats.org/drawingml/2006/main">
              <a:ext uri="{FF2B5EF4-FFF2-40B4-BE49-F238E27FC236}">
                <a16:creationId xmlns:a16="http://schemas.microsoft.com/office/drawing/2014/main" id="{FB87A585-AE17-4B20-8516-171E54BC2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5" name="endpoint-2151">
            <a:extLst xmlns:a="http://schemas.openxmlformats.org/drawingml/2006/main">
              <a:ext uri="{FF2B5EF4-FFF2-40B4-BE49-F238E27FC236}">
                <a16:creationId xmlns:a16="http://schemas.microsoft.com/office/drawing/2014/main" id="{39F9DD71-C733-44DC-9B5F-E1CA5775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6" name="endpoint-2152">
            <a:extLst xmlns:a="http://schemas.openxmlformats.org/drawingml/2006/main">
              <a:ext uri="{FF2B5EF4-FFF2-40B4-BE49-F238E27FC236}">
                <a16:creationId xmlns:a16="http://schemas.microsoft.com/office/drawing/2014/main" id="{442FB1B9-2692-4880-8FF7-390B3B95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7" name="endpoint-2153">
            <a:extLst xmlns:a="http://schemas.openxmlformats.org/drawingml/2006/main">
              <a:ext uri="{FF2B5EF4-FFF2-40B4-BE49-F238E27FC236}">
                <a16:creationId xmlns:a16="http://schemas.microsoft.com/office/drawing/2014/main" id="{20A78212-BFE3-4622-9D2B-DB04DAAE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8" name="endpoint-2154">
            <a:extLst xmlns:a="http://schemas.openxmlformats.org/drawingml/2006/main">
              <a:ext uri="{FF2B5EF4-FFF2-40B4-BE49-F238E27FC236}">
                <a16:creationId xmlns:a16="http://schemas.microsoft.com/office/drawing/2014/main" id="{B2A27CA2-660A-46A1-895A-48D09902E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9" name="endpoint-2155">
            <a:extLst xmlns:a="http://schemas.openxmlformats.org/drawingml/2006/main">
              <a:ext uri="{FF2B5EF4-FFF2-40B4-BE49-F238E27FC236}">
                <a16:creationId xmlns:a16="http://schemas.microsoft.com/office/drawing/2014/main" id="{791A4F14-8DD1-4483-9492-7394B179A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0" name="endpoint-2156">
            <a:extLst xmlns:a="http://schemas.openxmlformats.org/drawingml/2006/main">
              <a:ext uri="{FF2B5EF4-FFF2-40B4-BE49-F238E27FC236}">
                <a16:creationId xmlns:a16="http://schemas.microsoft.com/office/drawing/2014/main" id="{1F636034-42EC-4FA0-AAC1-C9ECAE4F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1" name="endpoint-2157">
            <a:extLst xmlns:a="http://schemas.openxmlformats.org/drawingml/2006/main">
              <a:ext uri="{FF2B5EF4-FFF2-40B4-BE49-F238E27FC236}">
                <a16:creationId xmlns:a16="http://schemas.microsoft.com/office/drawing/2014/main" id="{E2A8A292-D6AF-4346-B86B-37D1B9150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2" name="endpoint-2158">
            <a:extLst xmlns:a="http://schemas.openxmlformats.org/drawingml/2006/main">
              <a:ext uri="{FF2B5EF4-FFF2-40B4-BE49-F238E27FC236}">
                <a16:creationId xmlns:a16="http://schemas.microsoft.com/office/drawing/2014/main" id="{50BC864E-519F-4420-924D-05CFAA288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3" name="endpoint-2159">
            <a:extLst xmlns:a="http://schemas.openxmlformats.org/drawingml/2006/main">
              <a:ext uri="{FF2B5EF4-FFF2-40B4-BE49-F238E27FC236}">
                <a16:creationId xmlns:a16="http://schemas.microsoft.com/office/drawing/2014/main" id="{BA5FCC60-8321-4B23-B16F-9C095373B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4" name="endpoint-2160">
            <a:extLst xmlns:a="http://schemas.openxmlformats.org/drawingml/2006/main">
              <a:ext uri="{FF2B5EF4-FFF2-40B4-BE49-F238E27FC236}">
                <a16:creationId xmlns:a16="http://schemas.microsoft.com/office/drawing/2014/main" id="{B84F41D5-43D2-4839-9BAF-B4CB67D4C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5" name="endpoint-2161">
            <a:extLst xmlns:a="http://schemas.openxmlformats.org/drawingml/2006/main">
              <a:ext uri="{FF2B5EF4-FFF2-40B4-BE49-F238E27FC236}">
                <a16:creationId xmlns:a16="http://schemas.microsoft.com/office/drawing/2014/main" id="{A95DE3A0-B4C2-430D-ADF5-F10E06F6E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6" name="endpoint-2162">
            <a:extLst xmlns:a="http://schemas.openxmlformats.org/drawingml/2006/main">
              <a:ext uri="{FF2B5EF4-FFF2-40B4-BE49-F238E27FC236}">
                <a16:creationId xmlns:a16="http://schemas.microsoft.com/office/drawing/2014/main" id="{0F032C8B-280A-4FC8-9BB7-286CA8ED7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7" name="endpoint-2163">
            <a:extLst xmlns:a="http://schemas.openxmlformats.org/drawingml/2006/main">
              <a:ext uri="{FF2B5EF4-FFF2-40B4-BE49-F238E27FC236}">
                <a16:creationId xmlns:a16="http://schemas.microsoft.com/office/drawing/2014/main" id="{F0963F33-D0E9-40C1-8941-D875BCA5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8" name="endpoint-2164">
            <a:extLst xmlns:a="http://schemas.openxmlformats.org/drawingml/2006/main">
              <a:ext uri="{FF2B5EF4-FFF2-40B4-BE49-F238E27FC236}">
                <a16:creationId xmlns:a16="http://schemas.microsoft.com/office/drawing/2014/main" id="{96444DB6-1D07-4563-87A1-7849EE50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9" name="endpoint-2165">
            <a:extLst xmlns:a="http://schemas.openxmlformats.org/drawingml/2006/main">
              <a:ext uri="{FF2B5EF4-FFF2-40B4-BE49-F238E27FC236}">
                <a16:creationId xmlns:a16="http://schemas.microsoft.com/office/drawing/2014/main" id="{AF7506BB-CBDD-4409-9F52-80292415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0" name="endpoint-2166">
            <a:extLst xmlns:a="http://schemas.openxmlformats.org/drawingml/2006/main">
              <a:ext uri="{FF2B5EF4-FFF2-40B4-BE49-F238E27FC236}">
                <a16:creationId xmlns:a16="http://schemas.microsoft.com/office/drawing/2014/main" id="{575A160B-FABF-405D-968D-CDDE20F2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1" name="endpoint-2167">
            <a:extLst xmlns:a="http://schemas.openxmlformats.org/drawingml/2006/main">
              <a:ext uri="{FF2B5EF4-FFF2-40B4-BE49-F238E27FC236}">
                <a16:creationId xmlns:a16="http://schemas.microsoft.com/office/drawing/2014/main" id="{729C72D1-1A0A-4F12-BE92-1A0B6858F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2" name="endpoint-2168">
            <a:extLst xmlns:a="http://schemas.openxmlformats.org/drawingml/2006/main">
              <a:ext uri="{FF2B5EF4-FFF2-40B4-BE49-F238E27FC236}">
                <a16:creationId xmlns:a16="http://schemas.microsoft.com/office/drawing/2014/main" id="{2A23EECA-C196-4700-8734-29EFEECF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3" name="endpoint-2169">
            <a:extLst xmlns:a="http://schemas.openxmlformats.org/drawingml/2006/main">
              <a:ext uri="{FF2B5EF4-FFF2-40B4-BE49-F238E27FC236}">
                <a16:creationId xmlns:a16="http://schemas.microsoft.com/office/drawing/2014/main" id="{63165DE4-FA6F-4592-BE52-CFA46D3A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4" name="endpoint-2170">
            <a:extLst xmlns:a="http://schemas.openxmlformats.org/drawingml/2006/main">
              <a:ext uri="{FF2B5EF4-FFF2-40B4-BE49-F238E27FC236}">
                <a16:creationId xmlns:a16="http://schemas.microsoft.com/office/drawing/2014/main" id="{EF0FDD67-6202-42D9-922F-3D4728FB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5" name="endpoint-2171">
            <a:extLst xmlns:a="http://schemas.openxmlformats.org/drawingml/2006/main">
              <a:ext uri="{FF2B5EF4-FFF2-40B4-BE49-F238E27FC236}">
                <a16:creationId xmlns:a16="http://schemas.microsoft.com/office/drawing/2014/main" id="{E54E6B2C-E462-4198-B3D3-0A43300C0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6" name="endpoint-2172">
            <a:extLst xmlns:a="http://schemas.openxmlformats.org/drawingml/2006/main">
              <a:ext uri="{FF2B5EF4-FFF2-40B4-BE49-F238E27FC236}">
                <a16:creationId xmlns:a16="http://schemas.microsoft.com/office/drawing/2014/main" id="{0C0ACCB0-701C-41C6-A19B-D4739F1F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7" name="endpoint-2173">
            <a:extLst xmlns:a="http://schemas.openxmlformats.org/drawingml/2006/main">
              <a:ext uri="{FF2B5EF4-FFF2-40B4-BE49-F238E27FC236}">
                <a16:creationId xmlns:a16="http://schemas.microsoft.com/office/drawing/2014/main" id="{6214D5F3-38E6-4BB9-8CDB-CA67FBE0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8" name="endpoint-2174">
            <a:extLst xmlns:a="http://schemas.openxmlformats.org/drawingml/2006/main">
              <a:ext uri="{FF2B5EF4-FFF2-40B4-BE49-F238E27FC236}">
                <a16:creationId xmlns:a16="http://schemas.microsoft.com/office/drawing/2014/main" id="{B228AF28-927E-457E-AA19-6250EC8C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9" name="endpoint-2175">
            <a:extLst xmlns:a="http://schemas.openxmlformats.org/drawingml/2006/main">
              <a:ext uri="{FF2B5EF4-FFF2-40B4-BE49-F238E27FC236}">
                <a16:creationId xmlns:a16="http://schemas.microsoft.com/office/drawing/2014/main" id="{D73CF9FF-70F0-4654-A6E1-1E158B44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0" name="endpoint-2176">
            <a:extLst xmlns:a="http://schemas.openxmlformats.org/drawingml/2006/main">
              <a:ext uri="{FF2B5EF4-FFF2-40B4-BE49-F238E27FC236}">
                <a16:creationId xmlns:a16="http://schemas.microsoft.com/office/drawing/2014/main" id="{D64BA419-C137-41CE-A7BA-214092075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1" name="endpoint-2177">
            <a:extLst xmlns:a="http://schemas.openxmlformats.org/drawingml/2006/main">
              <a:ext uri="{FF2B5EF4-FFF2-40B4-BE49-F238E27FC236}">
                <a16:creationId xmlns:a16="http://schemas.microsoft.com/office/drawing/2014/main" id="{96DBD136-D5A6-4C84-8324-DA8F22A86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2" name="endpoint-2178">
            <a:extLst xmlns:a="http://schemas.openxmlformats.org/drawingml/2006/main">
              <a:ext uri="{FF2B5EF4-FFF2-40B4-BE49-F238E27FC236}">
                <a16:creationId xmlns:a16="http://schemas.microsoft.com/office/drawing/2014/main" id="{BBA0C76D-317B-433A-AE5D-FD9E99D7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3" name="endpoint-2179">
            <a:extLst xmlns:a="http://schemas.openxmlformats.org/drawingml/2006/main">
              <a:ext uri="{FF2B5EF4-FFF2-40B4-BE49-F238E27FC236}">
                <a16:creationId xmlns:a16="http://schemas.microsoft.com/office/drawing/2014/main" id="{1398237C-703B-4238-B6FE-D7B3C3791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4" name="endpoint-2180">
            <a:extLst xmlns:a="http://schemas.openxmlformats.org/drawingml/2006/main">
              <a:ext uri="{FF2B5EF4-FFF2-40B4-BE49-F238E27FC236}">
                <a16:creationId xmlns:a16="http://schemas.microsoft.com/office/drawing/2014/main" id="{6B36CD8D-9A7E-414A-916F-814386C64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5" name="endpoint-2181">
            <a:extLst xmlns:a="http://schemas.openxmlformats.org/drawingml/2006/main">
              <a:ext uri="{FF2B5EF4-FFF2-40B4-BE49-F238E27FC236}">
                <a16:creationId xmlns:a16="http://schemas.microsoft.com/office/drawing/2014/main" id="{C4AFA4A5-DF64-4A9F-A029-316DF85C4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6" name="endpoint-2182">
            <a:extLst xmlns:a="http://schemas.openxmlformats.org/drawingml/2006/main">
              <a:ext uri="{FF2B5EF4-FFF2-40B4-BE49-F238E27FC236}">
                <a16:creationId xmlns:a16="http://schemas.microsoft.com/office/drawing/2014/main" id="{7637A270-3CA0-451B-80F2-5C074DF5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7" name="endpoint-2183">
            <a:extLst xmlns:a="http://schemas.openxmlformats.org/drawingml/2006/main">
              <a:ext uri="{FF2B5EF4-FFF2-40B4-BE49-F238E27FC236}">
                <a16:creationId xmlns:a16="http://schemas.microsoft.com/office/drawing/2014/main" id="{C367621A-57A9-4D36-8221-E13792370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8" name="endpoint-2184">
            <a:extLst xmlns:a="http://schemas.openxmlformats.org/drawingml/2006/main">
              <a:ext uri="{FF2B5EF4-FFF2-40B4-BE49-F238E27FC236}">
                <a16:creationId xmlns:a16="http://schemas.microsoft.com/office/drawing/2014/main" id="{8A9F5014-F74D-4162-ABE8-4FE988E58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08920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9" name="endpoint-2185">
            <a:extLst xmlns:a="http://schemas.openxmlformats.org/drawingml/2006/main">
              <a:ext uri="{FF2B5EF4-FFF2-40B4-BE49-F238E27FC236}">
                <a16:creationId xmlns:a16="http://schemas.microsoft.com/office/drawing/2014/main" id="{C6E7A392-22A0-43D8-A1CD-9A0A2A3B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0" name="endpoint-2186">
            <a:extLst xmlns:a="http://schemas.openxmlformats.org/drawingml/2006/main">
              <a:ext uri="{FF2B5EF4-FFF2-40B4-BE49-F238E27FC236}">
                <a16:creationId xmlns:a16="http://schemas.microsoft.com/office/drawing/2014/main" id="{D82EA801-4740-4547-BA85-B01462702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1" name="endpoint-2187">
            <a:extLst xmlns:a="http://schemas.openxmlformats.org/drawingml/2006/main">
              <a:ext uri="{FF2B5EF4-FFF2-40B4-BE49-F238E27FC236}">
                <a16:creationId xmlns:a16="http://schemas.microsoft.com/office/drawing/2014/main" id="{65E1401B-0238-4069-8326-12891B2EC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2" name="endpoint-2188">
            <a:extLst xmlns:a="http://schemas.openxmlformats.org/drawingml/2006/main">
              <a:ext uri="{FF2B5EF4-FFF2-40B4-BE49-F238E27FC236}">
                <a16:creationId xmlns:a16="http://schemas.microsoft.com/office/drawing/2014/main" id="{6CD2ADAB-A572-4770-86A7-B4B98227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3" name="endpoint-2189">
            <a:extLst xmlns:a="http://schemas.openxmlformats.org/drawingml/2006/main">
              <a:ext uri="{FF2B5EF4-FFF2-40B4-BE49-F238E27FC236}">
                <a16:creationId xmlns:a16="http://schemas.microsoft.com/office/drawing/2014/main" id="{867B5D10-9D25-41E0-843D-5BDAABAE8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4" name="endpoint-2190">
            <a:extLst xmlns:a="http://schemas.openxmlformats.org/drawingml/2006/main">
              <a:ext uri="{FF2B5EF4-FFF2-40B4-BE49-F238E27FC236}">
                <a16:creationId xmlns:a16="http://schemas.microsoft.com/office/drawing/2014/main" id="{2F85BE49-A098-47FE-A50F-6ACAC0CB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5" name="endpoint-2191">
            <a:extLst xmlns:a="http://schemas.openxmlformats.org/drawingml/2006/main">
              <a:ext uri="{FF2B5EF4-FFF2-40B4-BE49-F238E27FC236}">
                <a16:creationId xmlns:a16="http://schemas.microsoft.com/office/drawing/2014/main" id="{E1C1E1DB-FAED-4B15-85E3-3DF74CA0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6" name="endpoint-2192">
            <a:extLst xmlns:a="http://schemas.openxmlformats.org/drawingml/2006/main">
              <a:ext uri="{FF2B5EF4-FFF2-40B4-BE49-F238E27FC236}">
                <a16:creationId xmlns:a16="http://schemas.microsoft.com/office/drawing/2014/main" id="{3EE647E0-3D90-4792-8FF0-A0A7D9656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7" name="endpoint-2193">
            <a:extLst xmlns:a="http://schemas.openxmlformats.org/drawingml/2006/main">
              <a:ext uri="{FF2B5EF4-FFF2-40B4-BE49-F238E27FC236}">
                <a16:creationId xmlns:a16="http://schemas.microsoft.com/office/drawing/2014/main" id="{6FCBCCA2-C700-421A-99D7-A057A90A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8" name="endpoint-2194">
            <a:extLst xmlns:a="http://schemas.openxmlformats.org/drawingml/2006/main">
              <a:ext uri="{FF2B5EF4-FFF2-40B4-BE49-F238E27FC236}">
                <a16:creationId xmlns:a16="http://schemas.microsoft.com/office/drawing/2014/main" id="{804EC925-F6AB-4B15-802A-477EFE07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9" name="endpoint-2195">
            <a:extLst xmlns:a="http://schemas.openxmlformats.org/drawingml/2006/main">
              <a:ext uri="{FF2B5EF4-FFF2-40B4-BE49-F238E27FC236}">
                <a16:creationId xmlns:a16="http://schemas.microsoft.com/office/drawing/2014/main" id="{AD0B3BAF-042D-42C8-86F9-E4671E73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0" name="endpoint-2196">
            <a:extLst xmlns:a="http://schemas.openxmlformats.org/drawingml/2006/main">
              <a:ext uri="{FF2B5EF4-FFF2-40B4-BE49-F238E27FC236}">
                <a16:creationId xmlns:a16="http://schemas.microsoft.com/office/drawing/2014/main" id="{9145DF4A-1B19-4811-89C5-B8EFBE3D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1" name="endpoint-2197">
            <a:extLst xmlns:a="http://schemas.openxmlformats.org/drawingml/2006/main">
              <a:ext uri="{FF2B5EF4-FFF2-40B4-BE49-F238E27FC236}">
                <a16:creationId xmlns:a16="http://schemas.microsoft.com/office/drawing/2014/main" id="{57C33A10-4652-4985-B2CE-B0F69C64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2" name="endpoint-2198">
            <a:extLst xmlns:a="http://schemas.openxmlformats.org/drawingml/2006/main">
              <a:ext uri="{FF2B5EF4-FFF2-40B4-BE49-F238E27FC236}">
                <a16:creationId xmlns:a16="http://schemas.microsoft.com/office/drawing/2014/main" id="{30FB4CF4-954A-4E31-9DEB-2B9A57522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3" name="endpoint-2199">
            <a:extLst xmlns:a="http://schemas.openxmlformats.org/drawingml/2006/main">
              <a:ext uri="{FF2B5EF4-FFF2-40B4-BE49-F238E27FC236}">
                <a16:creationId xmlns:a16="http://schemas.microsoft.com/office/drawing/2014/main" id="{D993DC8C-E442-46BE-BDA6-0F20C70E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4" name="endpoint-2200">
            <a:extLst xmlns:a="http://schemas.openxmlformats.org/drawingml/2006/main">
              <a:ext uri="{FF2B5EF4-FFF2-40B4-BE49-F238E27FC236}">
                <a16:creationId xmlns:a16="http://schemas.microsoft.com/office/drawing/2014/main" id="{262EF913-BB6B-4254-BD2A-17EBCF39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5" name="endpoint-2201">
            <a:extLst xmlns:a="http://schemas.openxmlformats.org/drawingml/2006/main">
              <a:ext uri="{FF2B5EF4-FFF2-40B4-BE49-F238E27FC236}">
                <a16:creationId xmlns:a16="http://schemas.microsoft.com/office/drawing/2014/main" id="{AB5CFED6-FDE8-432A-BB5E-CA845EAC2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6" name="endpoint-2202">
            <a:extLst xmlns:a="http://schemas.openxmlformats.org/drawingml/2006/main">
              <a:ext uri="{FF2B5EF4-FFF2-40B4-BE49-F238E27FC236}">
                <a16:creationId xmlns:a16="http://schemas.microsoft.com/office/drawing/2014/main" id="{078A47E1-164D-46B9-97A5-8E5C7728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7" name="endpoint-2203">
            <a:extLst xmlns:a="http://schemas.openxmlformats.org/drawingml/2006/main">
              <a:ext uri="{FF2B5EF4-FFF2-40B4-BE49-F238E27FC236}">
                <a16:creationId xmlns:a16="http://schemas.microsoft.com/office/drawing/2014/main" id="{BF822C84-8C9E-48C1-B1BF-725B2F18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8" name="endpoint-2204">
            <a:extLst xmlns:a="http://schemas.openxmlformats.org/drawingml/2006/main">
              <a:ext uri="{FF2B5EF4-FFF2-40B4-BE49-F238E27FC236}">
                <a16:creationId xmlns:a16="http://schemas.microsoft.com/office/drawing/2014/main" id="{C5EA42D3-F902-47A9-9264-94490C1A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9" name="endpoint-2205">
            <a:extLst xmlns:a="http://schemas.openxmlformats.org/drawingml/2006/main">
              <a:ext uri="{FF2B5EF4-FFF2-40B4-BE49-F238E27FC236}">
                <a16:creationId xmlns:a16="http://schemas.microsoft.com/office/drawing/2014/main" id="{7C37400A-0DBD-428B-AC50-70E5C92A0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0" name="endpoint-2206">
            <a:extLst xmlns:a="http://schemas.openxmlformats.org/drawingml/2006/main">
              <a:ext uri="{FF2B5EF4-FFF2-40B4-BE49-F238E27FC236}">
                <a16:creationId xmlns:a16="http://schemas.microsoft.com/office/drawing/2014/main" id="{22CAD094-4467-43A6-996B-5EA04FB8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1" name="endpoint-2207">
            <a:extLst xmlns:a="http://schemas.openxmlformats.org/drawingml/2006/main">
              <a:ext uri="{FF2B5EF4-FFF2-40B4-BE49-F238E27FC236}">
                <a16:creationId xmlns:a16="http://schemas.microsoft.com/office/drawing/2014/main" id="{F4FCECE7-0402-4B1E-BBFE-A84EC4568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2" name="endpoint-2208">
            <a:extLst xmlns:a="http://schemas.openxmlformats.org/drawingml/2006/main">
              <a:ext uri="{FF2B5EF4-FFF2-40B4-BE49-F238E27FC236}">
                <a16:creationId xmlns:a16="http://schemas.microsoft.com/office/drawing/2014/main" id="{5708E1BC-64D3-44F8-AAEC-54466FC0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3" name="endpoint-2209">
            <a:extLst xmlns:a="http://schemas.openxmlformats.org/drawingml/2006/main">
              <a:ext uri="{FF2B5EF4-FFF2-40B4-BE49-F238E27FC236}">
                <a16:creationId xmlns:a16="http://schemas.microsoft.com/office/drawing/2014/main" id="{840A71EB-2F08-4A96-9A3E-FD60103B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4" name="endpoint-2210">
            <a:extLst xmlns:a="http://schemas.openxmlformats.org/drawingml/2006/main">
              <a:ext uri="{FF2B5EF4-FFF2-40B4-BE49-F238E27FC236}">
                <a16:creationId xmlns:a16="http://schemas.microsoft.com/office/drawing/2014/main" id="{3753A43E-A44C-4C08-986E-4576F943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5" name="endpoint-2211">
            <a:extLst xmlns:a="http://schemas.openxmlformats.org/drawingml/2006/main">
              <a:ext uri="{FF2B5EF4-FFF2-40B4-BE49-F238E27FC236}">
                <a16:creationId xmlns:a16="http://schemas.microsoft.com/office/drawing/2014/main" id="{563A28F2-79D0-43CC-9D15-D78BB43C8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6" name="endpoint-2212">
            <a:extLst xmlns:a="http://schemas.openxmlformats.org/drawingml/2006/main">
              <a:ext uri="{FF2B5EF4-FFF2-40B4-BE49-F238E27FC236}">
                <a16:creationId xmlns:a16="http://schemas.microsoft.com/office/drawing/2014/main" id="{CDB54024-E2CD-4A59-826B-A9A277A33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7" name="endpoint-2213">
            <a:extLst xmlns:a="http://schemas.openxmlformats.org/drawingml/2006/main">
              <a:ext uri="{FF2B5EF4-FFF2-40B4-BE49-F238E27FC236}">
                <a16:creationId xmlns:a16="http://schemas.microsoft.com/office/drawing/2014/main" id="{93B740E1-0D98-41B9-8047-1FFA53955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8" name="endpoint-2214">
            <a:extLst xmlns:a="http://schemas.openxmlformats.org/drawingml/2006/main">
              <a:ext uri="{FF2B5EF4-FFF2-40B4-BE49-F238E27FC236}">
                <a16:creationId xmlns:a16="http://schemas.microsoft.com/office/drawing/2014/main" id="{D2B5A286-33B1-4AB3-8CB7-EB53147D1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9" name="endpoint-2215">
            <a:extLst xmlns:a="http://schemas.openxmlformats.org/drawingml/2006/main">
              <a:ext uri="{FF2B5EF4-FFF2-40B4-BE49-F238E27FC236}">
                <a16:creationId xmlns:a16="http://schemas.microsoft.com/office/drawing/2014/main" id="{A845FE4E-BF33-427F-A5A3-E774B068F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0" name="endpoint-2216">
            <a:extLst xmlns:a="http://schemas.openxmlformats.org/drawingml/2006/main">
              <a:ext uri="{FF2B5EF4-FFF2-40B4-BE49-F238E27FC236}">
                <a16:creationId xmlns:a16="http://schemas.microsoft.com/office/drawing/2014/main" id="{F5D6C7AA-6066-4884-AF3E-1BB56D0E6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1" name="endpoint-2217">
            <a:extLst xmlns:a="http://schemas.openxmlformats.org/drawingml/2006/main">
              <a:ext uri="{FF2B5EF4-FFF2-40B4-BE49-F238E27FC236}">
                <a16:creationId xmlns:a16="http://schemas.microsoft.com/office/drawing/2014/main" id="{24AA6481-2BC8-4ED7-8882-8CC55ADD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2" name="endpoint-2218">
            <a:extLst xmlns:a="http://schemas.openxmlformats.org/drawingml/2006/main">
              <a:ext uri="{FF2B5EF4-FFF2-40B4-BE49-F238E27FC236}">
                <a16:creationId xmlns:a16="http://schemas.microsoft.com/office/drawing/2014/main" id="{B46CAE15-2060-493D-BE15-BAE18207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3" name="endpoint-2219">
            <a:extLst xmlns:a="http://schemas.openxmlformats.org/drawingml/2006/main">
              <a:ext uri="{FF2B5EF4-FFF2-40B4-BE49-F238E27FC236}">
                <a16:creationId xmlns:a16="http://schemas.microsoft.com/office/drawing/2014/main" id="{85F34106-1F11-4ECB-B823-2D4F46D9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4" name="endpoint-2220">
            <a:extLst xmlns:a="http://schemas.openxmlformats.org/drawingml/2006/main">
              <a:ext uri="{FF2B5EF4-FFF2-40B4-BE49-F238E27FC236}">
                <a16:creationId xmlns:a16="http://schemas.microsoft.com/office/drawing/2014/main" id="{D69C818E-2011-4FC5-9CAF-72A50EFB4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5" name="endpoint-2221">
            <a:extLst xmlns:a="http://schemas.openxmlformats.org/drawingml/2006/main">
              <a:ext uri="{FF2B5EF4-FFF2-40B4-BE49-F238E27FC236}">
                <a16:creationId xmlns:a16="http://schemas.microsoft.com/office/drawing/2014/main" id="{770FF34D-35B2-4A2B-ACBD-8F7D5F4C5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6" name="endpoint-2222">
            <a:extLst xmlns:a="http://schemas.openxmlformats.org/drawingml/2006/main">
              <a:ext uri="{FF2B5EF4-FFF2-40B4-BE49-F238E27FC236}">
                <a16:creationId xmlns:a16="http://schemas.microsoft.com/office/drawing/2014/main" id="{04F93C63-ED81-46D9-BE84-FF250939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7" name="endpoint-2223">
            <a:extLst xmlns:a="http://schemas.openxmlformats.org/drawingml/2006/main">
              <a:ext uri="{FF2B5EF4-FFF2-40B4-BE49-F238E27FC236}">
                <a16:creationId xmlns:a16="http://schemas.microsoft.com/office/drawing/2014/main" id="{FD5F589C-747C-41FC-BBF4-B5894938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8" name="endpoint-2224">
            <a:extLst xmlns:a="http://schemas.openxmlformats.org/drawingml/2006/main">
              <a:ext uri="{FF2B5EF4-FFF2-40B4-BE49-F238E27FC236}">
                <a16:creationId xmlns:a16="http://schemas.microsoft.com/office/drawing/2014/main" id="{BE1196BF-3BB6-44D4-A58A-1F7002627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9" name="endpoint-2225">
            <a:extLst xmlns:a="http://schemas.openxmlformats.org/drawingml/2006/main">
              <a:ext uri="{FF2B5EF4-FFF2-40B4-BE49-F238E27FC236}">
                <a16:creationId xmlns:a16="http://schemas.microsoft.com/office/drawing/2014/main" id="{93BCC18B-2618-44B7-AEFC-327E7D9D3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0" name="endpoint-2226">
            <a:extLst xmlns:a="http://schemas.openxmlformats.org/drawingml/2006/main">
              <a:ext uri="{FF2B5EF4-FFF2-40B4-BE49-F238E27FC236}">
                <a16:creationId xmlns:a16="http://schemas.microsoft.com/office/drawing/2014/main" id="{D2CF7518-4374-4974-B40B-9AE266239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1" name="endpoint-2227">
            <a:extLst xmlns:a="http://schemas.openxmlformats.org/drawingml/2006/main">
              <a:ext uri="{FF2B5EF4-FFF2-40B4-BE49-F238E27FC236}">
                <a16:creationId xmlns:a16="http://schemas.microsoft.com/office/drawing/2014/main" id="{3608DB88-9410-4E26-86DE-4A934695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2" name="endpoint-2228">
            <a:extLst xmlns:a="http://schemas.openxmlformats.org/drawingml/2006/main">
              <a:ext uri="{FF2B5EF4-FFF2-40B4-BE49-F238E27FC236}">
                <a16:creationId xmlns:a16="http://schemas.microsoft.com/office/drawing/2014/main" id="{530DDACF-6D64-4989-804E-A70D34D0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3" name="endpoint-2229">
            <a:extLst xmlns:a="http://schemas.openxmlformats.org/drawingml/2006/main">
              <a:ext uri="{FF2B5EF4-FFF2-40B4-BE49-F238E27FC236}">
                <a16:creationId xmlns:a16="http://schemas.microsoft.com/office/drawing/2014/main" id="{C8892083-3916-4CEF-8A6B-A7964B4F8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4" name="endpoint-2230">
            <a:extLst xmlns:a="http://schemas.openxmlformats.org/drawingml/2006/main">
              <a:ext uri="{FF2B5EF4-FFF2-40B4-BE49-F238E27FC236}">
                <a16:creationId xmlns:a16="http://schemas.microsoft.com/office/drawing/2014/main" id="{94C4156E-B7EB-4144-B44A-D754754DF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5" name="endpoint-2231">
            <a:extLst xmlns:a="http://schemas.openxmlformats.org/drawingml/2006/main">
              <a:ext uri="{FF2B5EF4-FFF2-40B4-BE49-F238E27FC236}">
                <a16:creationId xmlns:a16="http://schemas.microsoft.com/office/drawing/2014/main" id="{E83FF1DA-5631-4DEA-9D51-834ABDD15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6" name="endpoint-2232">
            <a:extLst xmlns:a="http://schemas.openxmlformats.org/drawingml/2006/main">
              <a:ext uri="{FF2B5EF4-FFF2-40B4-BE49-F238E27FC236}">
                <a16:creationId xmlns:a16="http://schemas.microsoft.com/office/drawing/2014/main" id="{37067328-2DF3-4001-864A-64AD05A9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7" name="endpoint-2233">
            <a:extLst xmlns:a="http://schemas.openxmlformats.org/drawingml/2006/main">
              <a:ext uri="{FF2B5EF4-FFF2-40B4-BE49-F238E27FC236}">
                <a16:creationId xmlns:a16="http://schemas.microsoft.com/office/drawing/2014/main" id="{5C50865E-F30F-4958-BB76-DB1B2357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8" name="endpoint-2234">
            <a:extLst xmlns:a="http://schemas.openxmlformats.org/drawingml/2006/main">
              <a:ext uri="{FF2B5EF4-FFF2-40B4-BE49-F238E27FC236}">
                <a16:creationId xmlns:a16="http://schemas.microsoft.com/office/drawing/2014/main" id="{EB2751F0-4908-4A83-B201-92D0AA5D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9" name="endpoint-2235">
            <a:extLst xmlns:a="http://schemas.openxmlformats.org/drawingml/2006/main">
              <a:ext uri="{FF2B5EF4-FFF2-40B4-BE49-F238E27FC236}">
                <a16:creationId xmlns:a16="http://schemas.microsoft.com/office/drawing/2014/main" id="{98E08BE0-2A88-4803-8757-2D77AE5E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0" name="endpoint-2236">
            <a:extLst xmlns:a="http://schemas.openxmlformats.org/drawingml/2006/main">
              <a:ext uri="{FF2B5EF4-FFF2-40B4-BE49-F238E27FC236}">
                <a16:creationId xmlns:a16="http://schemas.microsoft.com/office/drawing/2014/main" id="{28CE5422-6DBA-4167-8776-211E85E2E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1" name="endpoint-2237">
            <a:extLst xmlns:a="http://schemas.openxmlformats.org/drawingml/2006/main">
              <a:ext uri="{FF2B5EF4-FFF2-40B4-BE49-F238E27FC236}">
                <a16:creationId xmlns:a16="http://schemas.microsoft.com/office/drawing/2014/main" id="{CD38D046-D24E-4796-9708-0192F35B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2" name="endpoint-2238">
            <a:extLst xmlns:a="http://schemas.openxmlformats.org/drawingml/2006/main">
              <a:ext uri="{FF2B5EF4-FFF2-40B4-BE49-F238E27FC236}">
                <a16:creationId xmlns:a16="http://schemas.microsoft.com/office/drawing/2014/main" id="{2C1D442E-10CF-4904-85E2-6AD70DA8C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3" name="endpoint-2239">
            <a:extLst xmlns:a="http://schemas.openxmlformats.org/drawingml/2006/main">
              <a:ext uri="{FF2B5EF4-FFF2-40B4-BE49-F238E27FC236}">
                <a16:creationId xmlns:a16="http://schemas.microsoft.com/office/drawing/2014/main" id="{74836A91-2AC6-41F7-80E7-5AC8C2E7D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4" name="endpoint-2240">
            <a:extLst xmlns:a="http://schemas.openxmlformats.org/drawingml/2006/main">
              <a:ext uri="{FF2B5EF4-FFF2-40B4-BE49-F238E27FC236}">
                <a16:creationId xmlns:a16="http://schemas.microsoft.com/office/drawing/2014/main" id="{8615952F-0063-4EED-8F4A-F9B99E6B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5" name="endpoint-2241">
            <a:extLst xmlns:a="http://schemas.openxmlformats.org/drawingml/2006/main">
              <a:ext uri="{FF2B5EF4-FFF2-40B4-BE49-F238E27FC236}">
                <a16:creationId xmlns:a16="http://schemas.microsoft.com/office/drawing/2014/main" id="{A25A33D5-4EDB-42F5-97F9-3E66AF281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6" name="endpoint-2242">
            <a:extLst xmlns:a="http://schemas.openxmlformats.org/drawingml/2006/main">
              <a:ext uri="{FF2B5EF4-FFF2-40B4-BE49-F238E27FC236}">
                <a16:creationId xmlns:a16="http://schemas.microsoft.com/office/drawing/2014/main" id="{5128CBE7-C22B-4979-9402-91C44F405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7" name="endpoint-2243">
            <a:extLst xmlns:a="http://schemas.openxmlformats.org/drawingml/2006/main">
              <a:ext uri="{FF2B5EF4-FFF2-40B4-BE49-F238E27FC236}">
                <a16:creationId xmlns:a16="http://schemas.microsoft.com/office/drawing/2014/main" id="{86067B23-FE13-44E1-AE2C-5C721C6CB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8" name="endpoint-2244">
            <a:extLst xmlns:a="http://schemas.openxmlformats.org/drawingml/2006/main">
              <a:ext uri="{FF2B5EF4-FFF2-40B4-BE49-F238E27FC236}">
                <a16:creationId xmlns:a16="http://schemas.microsoft.com/office/drawing/2014/main" id="{ED0BABFA-3511-479E-B342-6C585345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9" name="endpoint-2245">
            <a:extLst xmlns:a="http://schemas.openxmlformats.org/drawingml/2006/main">
              <a:ext uri="{FF2B5EF4-FFF2-40B4-BE49-F238E27FC236}">
                <a16:creationId xmlns:a16="http://schemas.microsoft.com/office/drawing/2014/main" id="{413290C0-7845-404D-B280-7F298F6C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0" name="endpoint-2246">
            <a:extLst xmlns:a="http://schemas.openxmlformats.org/drawingml/2006/main">
              <a:ext uri="{FF2B5EF4-FFF2-40B4-BE49-F238E27FC236}">
                <a16:creationId xmlns:a16="http://schemas.microsoft.com/office/drawing/2014/main" id="{1C11D7E4-4E94-4939-87A6-A9931E29A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1" name="endpoint-2247">
            <a:extLst xmlns:a="http://schemas.openxmlformats.org/drawingml/2006/main">
              <a:ext uri="{FF2B5EF4-FFF2-40B4-BE49-F238E27FC236}">
                <a16:creationId xmlns:a16="http://schemas.microsoft.com/office/drawing/2014/main" id="{6642A796-CCDC-491F-90EB-18A879E09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2" name="endpoint-2248">
            <a:extLst xmlns:a="http://schemas.openxmlformats.org/drawingml/2006/main">
              <a:ext uri="{FF2B5EF4-FFF2-40B4-BE49-F238E27FC236}">
                <a16:creationId xmlns:a16="http://schemas.microsoft.com/office/drawing/2014/main" id="{8E23D5EB-8B06-40E5-9CC8-EB49C5AF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3" name="endpoint-2249">
            <a:extLst xmlns:a="http://schemas.openxmlformats.org/drawingml/2006/main">
              <a:ext uri="{FF2B5EF4-FFF2-40B4-BE49-F238E27FC236}">
                <a16:creationId xmlns:a16="http://schemas.microsoft.com/office/drawing/2014/main" id="{A049B542-BA60-4521-A1F6-C1F7EDF1A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4" name="endpoint-2250">
            <a:extLst xmlns:a="http://schemas.openxmlformats.org/drawingml/2006/main">
              <a:ext uri="{FF2B5EF4-FFF2-40B4-BE49-F238E27FC236}">
                <a16:creationId xmlns:a16="http://schemas.microsoft.com/office/drawing/2014/main" id="{00EAABC2-794C-4AC2-AE27-C03954FC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5" name="endpoint-2251">
            <a:extLst xmlns:a="http://schemas.openxmlformats.org/drawingml/2006/main">
              <a:ext uri="{FF2B5EF4-FFF2-40B4-BE49-F238E27FC236}">
                <a16:creationId xmlns:a16="http://schemas.microsoft.com/office/drawing/2014/main" id="{5A9BB744-423A-44F4-9FD1-9338A19B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6" name="endpoint-2252">
            <a:extLst xmlns:a="http://schemas.openxmlformats.org/drawingml/2006/main">
              <a:ext uri="{FF2B5EF4-FFF2-40B4-BE49-F238E27FC236}">
                <a16:creationId xmlns:a16="http://schemas.microsoft.com/office/drawing/2014/main" id="{26441177-EAE2-43EB-8762-8C9CC1E1B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7" name="endpoint-2253">
            <a:extLst xmlns:a="http://schemas.openxmlformats.org/drawingml/2006/main">
              <a:ext uri="{FF2B5EF4-FFF2-40B4-BE49-F238E27FC236}">
                <a16:creationId xmlns:a16="http://schemas.microsoft.com/office/drawing/2014/main" id="{761A609E-1C28-4445-B07B-9ACDFDC7F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8" name="endpoint-2254">
            <a:extLst xmlns:a="http://schemas.openxmlformats.org/drawingml/2006/main">
              <a:ext uri="{FF2B5EF4-FFF2-40B4-BE49-F238E27FC236}">
                <a16:creationId xmlns:a16="http://schemas.microsoft.com/office/drawing/2014/main" id="{FFE1E74E-043B-4E7C-99ED-E4D17579A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9" name="endpoint-2255">
            <a:extLst xmlns:a="http://schemas.openxmlformats.org/drawingml/2006/main">
              <a:ext uri="{FF2B5EF4-FFF2-40B4-BE49-F238E27FC236}">
                <a16:creationId xmlns:a16="http://schemas.microsoft.com/office/drawing/2014/main" id="{CCFF0B5A-CD70-48D0-906A-D508C2C4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0" name="endpoint-2256">
            <a:extLst xmlns:a="http://schemas.openxmlformats.org/drawingml/2006/main">
              <a:ext uri="{FF2B5EF4-FFF2-40B4-BE49-F238E27FC236}">
                <a16:creationId xmlns:a16="http://schemas.microsoft.com/office/drawing/2014/main" id="{5D63AC53-FE46-433F-9B33-67D71FE5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1" name="endpoint-2257">
            <a:extLst xmlns:a="http://schemas.openxmlformats.org/drawingml/2006/main">
              <a:ext uri="{FF2B5EF4-FFF2-40B4-BE49-F238E27FC236}">
                <a16:creationId xmlns:a16="http://schemas.microsoft.com/office/drawing/2014/main" id="{B3755B0A-1910-4359-9A79-A1FC4637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2" name="endpoint-2258">
            <a:extLst xmlns:a="http://schemas.openxmlformats.org/drawingml/2006/main">
              <a:ext uri="{FF2B5EF4-FFF2-40B4-BE49-F238E27FC236}">
                <a16:creationId xmlns:a16="http://schemas.microsoft.com/office/drawing/2014/main" id="{86A21635-F7FB-4E07-8D7B-BAF4E3C7D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3" name="endpoint-2259">
            <a:extLst xmlns:a="http://schemas.openxmlformats.org/drawingml/2006/main">
              <a:ext uri="{FF2B5EF4-FFF2-40B4-BE49-F238E27FC236}">
                <a16:creationId xmlns:a16="http://schemas.microsoft.com/office/drawing/2014/main" id="{6FD3559B-EE85-43A8-89F1-45C1F1FE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4" name="endpoint-2260">
            <a:extLst xmlns:a="http://schemas.openxmlformats.org/drawingml/2006/main">
              <a:ext uri="{FF2B5EF4-FFF2-40B4-BE49-F238E27FC236}">
                <a16:creationId xmlns:a16="http://schemas.microsoft.com/office/drawing/2014/main" id="{333CD669-F4EC-4019-80A1-470C902F4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5" name="endpoint-2261">
            <a:extLst xmlns:a="http://schemas.openxmlformats.org/drawingml/2006/main">
              <a:ext uri="{FF2B5EF4-FFF2-40B4-BE49-F238E27FC236}">
                <a16:creationId xmlns:a16="http://schemas.microsoft.com/office/drawing/2014/main" id="{6E6819E0-9F91-4155-A066-26845FA4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6" name="endpoint-2262">
            <a:extLst xmlns:a="http://schemas.openxmlformats.org/drawingml/2006/main">
              <a:ext uri="{FF2B5EF4-FFF2-40B4-BE49-F238E27FC236}">
                <a16:creationId xmlns:a16="http://schemas.microsoft.com/office/drawing/2014/main" id="{F7D2EA78-16DB-4176-BCFF-339B2C05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16445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7" name="endpoint-2263">
            <a:extLst xmlns:a="http://schemas.openxmlformats.org/drawingml/2006/main">
              <a:ext uri="{FF2B5EF4-FFF2-40B4-BE49-F238E27FC236}">
                <a16:creationId xmlns:a16="http://schemas.microsoft.com/office/drawing/2014/main" id="{E84297EE-5508-484C-B09A-592D15970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8" name="endpoint-2264">
            <a:extLst xmlns:a="http://schemas.openxmlformats.org/drawingml/2006/main">
              <a:ext uri="{FF2B5EF4-FFF2-40B4-BE49-F238E27FC236}">
                <a16:creationId xmlns:a16="http://schemas.microsoft.com/office/drawing/2014/main" id="{A4389FFC-4EFB-481C-960F-2453B6B3B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9" name="endpoint-2265">
            <a:extLst xmlns:a="http://schemas.openxmlformats.org/drawingml/2006/main">
              <a:ext uri="{FF2B5EF4-FFF2-40B4-BE49-F238E27FC236}">
                <a16:creationId xmlns:a16="http://schemas.microsoft.com/office/drawing/2014/main" id="{71F9874E-517A-41EF-9C99-1F371900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0" name="endpoint-2266">
            <a:extLst xmlns:a="http://schemas.openxmlformats.org/drawingml/2006/main">
              <a:ext uri="{FF2B5EF4-FFF2-40B4-BE49-F238E27FC236}">
                <a16:creationId xmlns:a16="http://schemas.microsoft.com/office/drawing/2014/main" id="{32A440E1-E62C-4380-A50C-25EAA237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1" name="endpoint-2267">
            <a:extLst xmlns:a="http://schemas.openxmlformats.org/drawingml/2006/main">
              <a:ext uri="{FF2B5EF4-FFF2-40B4-BE49-F238E27FC236}">
                <a16:creationId xmlns:a16="http://schemas.microsoft.com/office/drawing/2014/main" id="{C8B16CF0-D7F1-4811-A97A-17092521F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2" name="endpoint-2268">
            <a:extLst xmlns:a="http://schemas.openxmlformats.org/drawingml/2006/main">
              <a:ext uri="{FF2B5EF4-FFF2-40B4-BE49-F238E27FC236}">
                <a16:creationId xmlns:a16="http://schemas.microsoft.com/office/drawing/2014/main" id="{F13D00AC-1B3A-42D2-95DA-DBE32558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3" name="endpoint-2269">
            <a:extLst xmlns:a="http://schemas.openxmlformats.org/drawingml/2006/main">
              <a:ext uri="{FF2B5EF4-FFF2-40B4-BE49-F238E27FC236}">
                <a16:creationId xmlns:a16="http://schemas.microsoft.com/office/drawing/2014/main" id="{146A14B2-CB49-40AA-8562-0ABCD4C61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4" name="endpoint-2270">
            <a:extLst xmlns:a="http://schemas.openxmlformats.org/drawingml/2006/main">
              <a:ext uri="{FF2B5EF4-FFF2-40B4-BE49-F238E27FC236}">
                <a16:creationId xmlns:a16="http://schemas.microsoft.com/office/drawing/2014/main" id="{348DDE14-E0AB-4FF9-8925-B8F2BB6F1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5" name="endpoint-2271">
            <a:extLst xmlns:a="http://schemas.openxmlformats.org/drawingml/2006/main">
              <a:ext uri="{FF2B5EF4-FFF2-40B4-BE49-F238E27FC236}">
                <a16:creationId xmlns:a16="http://schemas.microsoft.com/office/drawing/2014/main" id="{2324B842-B113-4A00-B29B-2D5726AF1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6" name="endpoint-2272">
            <a:extLst xmlns:a="http://schemas.openxmlformats.org/drawingml/2006/main">
              <a:ext uri="{FF2B5EF4-FFF2-40B4-BE49-F238E27FC236}">
                <a16:creationId xmlns:a16="http://schemas.microsoft.com/office/drawing/2014/main" id="{6447C37F-7F48-4A1C-88F6-16043C8E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7" name="endpoint-2273">
            <a:extLst xmlns:a="http://schemas.openxmlformats.org/drawingml/2006/main">
              <a:ext uri="{FF2B5EF4-FFF2-40B4-BE49-F238E27FC236}">
                <a16:creationId xmlns:a16="http://schemas.microsoft.com/office/drawing/2014/main" id="{4D1B4441-26AE-4B77-9199-373B3FEB8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8" name="endpoint-2274">
            <a:extLst xmlns:a="http://schemas.openxmlformats.org/drawingml/2006/main">
              <a:ext uri="{FF2B5EF4-FFF2-40B4-BE49-F238E27FC236}">
                <a16:creationId xmlns:a16="http://schemas.microsoft.com/office/drawing/2014/main" id="{6DCB1A34-5889-40B1-97C2-B896C5B07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9" name="endpoint-2275">
            <a:extLst xmlns:a="http://schemas.openxmlformats.org/drawingml/2006/main">
              <a:ext uri="{FF2B5EF4-FFF2-40B4-BE49-F238E27FC236}">
                <a16:creationId xmlns:a16="http://schemas.microsoft.com/office/drawing/2014/main" id="{BDCCAE70-F2F9-46A5-804C-AED27ECB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0" name="endpoint-2276">
            <a:extLst xmlns:a="http://schemas.openxmlformats.org/drawingml/2006/main">
              <a:ext uri="{FF2B5EF4-FFF2-40B4-BE49-F238E27FC236}">
                <a16:creationId xmlns:a16="http://schemas.microsoft.com/office/drawing/2014/main" id="{E82FED5D-8B29-4770-8EAC-8CD2D59C0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1" name="endpoint-2277">
            <a:extLst xmlns:a="http://schemas.openxmlformats.org/drawingml/2006/main">
              <a:ext uri="{FF2B5EF4-FFF2-40B4-BE49-F238E27FC236}">
                <a16:creationId xmlns:a16="http://schemas.microsoft.com/office/drawing/2014/main" id="{E7139F46-0942-44F2-9D96-52F20CF68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2" name="endpoint-2278">
            <a:extLst xmlns:a="http://schemas.openxmlformats.org/drawingml/2006/main">
              <a:ext uri="{FF2B5EF4-FFF2-40B4-BE49-F238E27FC236}">
                <a16:creationId xmlns:a16="http://schemas.microsoft.com/office/drawing/2014/main" id="{90C760DC-D4E7-421F-A879-E389516E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3" name="endpoint-2279">
            <a:extLst xmlns:a="http://schemas.openxmlformats.org/drawingml/2006/main">
              <a:ext uri="{FF2B5EF4-FFF2-40B4-BE49-F238E27FC236}">
                <a16:creationId xmlns:a16="http://schemas.microsoft.com/office/drawing/2014/main" id="{528B9E4B-507A-4BEF-B84B-A949A5E1A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4" name="endpoint-2280">
            <a:extLst xmlns:a="http://schemas.openxmlformats.org/drawingml/2006/main">
              <a:ext uri="{FF2B5EF4-FFF2-40B4-BE49-F238E27FC236}">
                <a16:creationId xmlns:a16="http://schemas.microsoft.com/office/drawing/2014/main" id="{EE525AFA-C5DD-44AD-BC3F-745A3499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5" name="endpoint-2281">
            <a:extLst xmlns:a="http://schemas.openxmlformats.org/drawingml/2006/main">
              <a:ext uri="{FF2B5EF4-FFF2-40B4-BE49-F238E27FC236}">
                <a16:creationId xmlns:a16="http://schemas.microsoft.com/office/drawing/2014/main" id="{DE72205E-59F9-42DC-8BA1-0F2A793D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6" name="endpoint-2282">
            <a:extLst xmlns:a="http://schemas.openxmlformats.org/drawingml/2006/main">
              <a:ext uri="{FF2B5EF4-FFF2-40B4-BE49-F238E27FC236}">
                <a16:creationId xmlns:a16="http://schemas.microsoft.com/office/drawing/2014/main" id="{D7F36E67-109A-474A-B6CC-2B87F10DE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7" name="endpoint-2283">
            <a:extLst xmlns:a="http://schemas.openxmlformats.org/drawingml/2006/main">
              <a:ext uri="{FF2B5EF4-FFF2-40B4-BE49-F238E27FC236}">
                <a16:creationId xmlns:a16="http://schemas.microsoft.com/office/drawing/2014/main" id="{6FF9F8F6-9328-4E7F-89DA-6C1F6C786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8" name="endpoint-2284">
            <a:extLst xmlns:a="http://schemas.openxmlformats.org/drawingml/2006/main">
              <a:ext uri="{FF2B5EF4-FFF2-40B4-BE49-F238E27FC236}">
                <a16:creationId xmlns:a16="http://schemas.microsoft.com/office/drawing/2014/main" id="{71FEC43A-FC64-48F7-90F0-DC29BD23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9" name="endpoint-2285">
            <a:extLst xmlns:a="http://schemas.openxmlformats.org/drawingml/2006/main">
              <a:ext uri="{FF2B5EF4-FFF2-40B4-BE49-F238E27FC236}">
                <a16:creationId xmlns:a16="http://schemas.microsoft.com/office/drawing/2014/main" id="{3E3C126E-E135-4789-B622-2F9518BB8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0" name="endpoint-2286">
            <a:extLst xmlns:a="http://schemas.openxmlformats.org/drawingml/2006/main">
              <a:ext uri="{FF2B5EF4-FFF2-40B4-BE49-F238E27FC236}">
                <a16:creationId xmlns:a16="http://schemas.microsoft.com/office/drawing/2014/main" id="{FD6492D5-B940-4386-A333-8A9B1AB8A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1" name="endpoint-2287">
            <a:extLst xmlns:a="http://schemas.openxmlformats.org/drawingml/2006/main">
              <a:ext uri="{FF2B5EF4-FFF2-40B4-BE49-F238E27FC236}">
                <a16:creationId xmlns:a16="http://schemas.microsoft.com/office/drawing/2014/main" id="{FD2E648C-0768-4423-A46A-6FEBBBABA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2" name="endpoint-2288">
            <a:extLst xmlns:a="http://schemas.openxmlformats.org/drawingml/2006/main">
              <a:ext uri="{FF2B5EF4-FFF2-40B4-BE49-F238E27FC236}">
                <a16:creationId xmlns:a16="http://schemas.microsoft.com/office/drawing/2014/main" id="{E08164BE-1F0A-451F-AF3A-369FE768E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3" name="endpoint-2289">
            <a:extLst xmlns:a="http://schemas.openxmlformats.org/drawingml/2006/main">
              <a:ext uri="{FF2B5EF4-FFF2-40B4-BE49-F238E27FC236}">
                <a16:creationId xmlns:a16="http://schemas.microsoft.com/office/drawing/2014/main" id="{DC55FCA8-784D-4810-A0D4-96274B2C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4" name="endpoint-2290">
            <a:extLst xmlns:a="http://schemas.openxmlformats.org/drawingml/2006/main">
              <a:ext uri="{FF2B5EF4-FFF2-40B4-BE49-F238E27FC236}">
                <a16:creationId xmlns:a16="http://schemas.microsoft.com/office/drawing/2014/main" id="{0813648B-5CA8-4F91-8CAF-31C08EF3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5" name="endpoint-2291">
            <a:extLst xmlns:a="http://schemas.openxmlformats.org/drawingml/2006/main">
              <a:ext uri="{FF2B5EF4-FFF2-40B4-BE49-F238E27FC236}">
                <a16:creationId xmlns:a16="http://schemas.microsoft.com/office/drawing/2014/main" id="{33CCB94D-25F3-476B-A41D-7743F7E8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6" name="endpoint-2292">
            <a:extLst xmlns:a="http://schemas.openxmlformats.org/drawingml/2006/main">
              <a:ext uri="{FF2B5EF4-FFF2-40B4-BE49-F238E27FC236}">
                <a16:creationId xmlns:a16="http://schemas.microsoft.com/office/drawing/2014/main" id="{C06AA46D-13F2-4DA3-837E-1ABB24B37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7" name="endpoint-2293">
            <a:extLst xmlns:a="http://schemas.openxmlformats.org/drawingml/2006/main">
              <a:ext uri="{FF2B5EF4-FFF2-40B4-BE49-F238E27FC236}">
                <a16:creationId xmlns:a16="http://schemas.microsoft.com/office/drawing/2014/main" id="{D231C079-65B2-481B-A85B-B0C41FCC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8" name="endpoint-2294">
            <a:extLst xmlns:a="http://schemas.openxmlformats.org/drawingml/2006/main">
              <a:ext uri="{FF2B5EF4-FFF2-40B4-BE49-F238E27FC236}">
                <a16:creationId xmlns:a16="http://schemas.microsoft.com/office/drawing/2014/main" id="{90864A1C-4456-457E-8EF4-F2E9ED2F9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9" name="endpoint-2295">
            <a:extLst xmlns:a="http://schemas.openxmlformats.org/drawingml/2006/main">
              <a:ext uri="{FF2B5EF4-FFF2-40B4-BE49-F238E27FC236}">
                <a16:creationId xmlns:a16="http://schemas.microsoft.com/office/drawing/2014/main" id="{6D917E9A-950B-4B4E-B994-0FDB94849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0" name="endpoint-2296">
            <a:extLst xmlns:a="http://schemas.openxmlformats.org/drawingml/2006/main">
              <a:ext uri="{FF2B5EF4-FFF2-40B4-BE49-F238E27FC236}">
                <a16:creationId xmlns:a16="http://schemas.microsoft.com/office/drawing/2014/main" id="{9A83BDDA-322C-4757-805E-2242CE13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1" name="endpoint-2297">
            <a:extLst xmlns:a="http://schemas.openxmlformats.org/drawingml/2006/main">
              <a:ext uri="{FF2B5EF4-FFF2-40B4-BE49-F238E27FC236}">
                <a16:creationId xmlns:a16="http://schemas.microsoft.com/office/drawing/2014/main" id="{6EAD796A-DBC0-4CBC-8E13-C6075D1B3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2" name="endpoint-2298">
            <a:extLst xmlns:a="http://schemas.openxmlformats.org/drawingml/2006/main">
              <a:ext uri="{FF2B5EF4-FFF2-40B4-BE49-F238E27FC236}">
                <a16:creationId xmlns:a16="http://schemas.microsoft.com/office/drawing/2014/main" id="{1BC96E27-AEAB-488C-8BE3-247F1CFE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3" name="endpoint-2299">
            <a:extLst xmlns:a="http://schemas.openxmlformats.org/drawingml/2006/main">
              <a:ext uri="{FF2B5EF4-FFF2-40B4-BE49-F238E27FC236}">
                <a16:creationId xmlns:a16="http://schemas.microsoft.com/office/drawing/2014/main" id="{BF0213CD-763E-49F2-A37C-C98A28944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4" name="endpoint-2300">
            <a:extLst xmlns:a="http://schemas.openxmlformats.org/drawingml/2006/main">
              <a:ext uri="{FF2B5EF4-FFF2-40B4-BE49-F238E27FC236}">
                <a16:creationId xmlns:a16="http://schemas.microsoft.com/office/drawing/2014/main" id="{EC702E7F-D94B-4B27-A73C-F8846F0C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5" name="endpoint-2301">
            <a:extLst xmlns:a="http://schemas.openxmlformats.org/drawingml/2006/main">
              <a:ext uri="{FF2B5EF4-FFF2-40B4-BE49-F238E27FC236}">
                <a16:creationId xmlns:a16="http://schemas.microsoft.com/office/drawing/2014/main" id="{5F5452B9-087A-4EFC-B8B3-F0DD7AC5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6" name="endpoint-2302">
            <a:extLst xmlns:a="http://schemas.openxmlformats.org/drawingml/2006/main">
              <a:ext uri="{FF2B5EF4-FFF2-40B4-BE49-F238E27FC236}">
                <a16:creationId xmlns:a16="http://schemas.microsoft.com/office/drawing/2014/main" id="{091DEADF-2F3C-4027-9283-BFECFA90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7" name="endpoint-2303">
            <a:extLst xmlns:a="http://schemas.openxmlformats.org/drawingml/2006/main">
              <a:ext uri="{FF2B5EF4-FFF2-40B4-BE49-F238E27FC236}">
                <a16:creationId xmlns:a16="http://schemas.microsoft.com/office/drawing/2014/main" id="{641801E0-3CEC-4F76-A7C6-259022CE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8" name="endpoint-2304">
            <a:extLst xmlns:a="http://schemas.openxmlformats.org/drawingml/2006/main">
              <a:ext uri="{FF2B5EF4-FFF2-40B4-BE49-F238E27FC236}">
                <a16:creationId xmlns:a16="http://schemas.microsoft.com/office/drawing/2014/main" id="{9C6C5861-72B1-4193-801B-714D67EA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9" name="endpoint-2305">
            <a:extLst xmlns:a="http://schemas.openxmlformats.org/drawingml/2006/main">
              <a:ext uri="{FF2B5EF4-FFF2-40B4-BE49-F238E27FC236}">
                <a16:creationId xmlns:a16="http://schemas.microsoft.com/office/drawing/2014/main" id="{2E21A529-FA66-4740-9D1A-CE44798B2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0" name="endpoint-2306">
            <a:extLst xmlns:a="http://schemas.openxmlformats.org/drawingml/2006/main">
              <a:ext uri="{FF2B5EF4-FFF2-40B4-BE49-F238E27FC236}">
                <a16:creationId xmlns:a16="http://schemas.microsoft.com/office/drawing/2014/main" id="{F594AF47-2D49-48F9-BADF-BC037BFE4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1" name="endpoint-2307">
            <a:extLst xmlns:a="http://schemas.openxmlformats.org/drawingml/2006/main">
              <a:ext uri="{FF2B5EF4-FFF2-40B4-BE49-F238E27FC236}">
                <a16:creationId xmlns:a16="http://schemas.microsoft.com/office/drawing/2014/main" id="{F700B3C6-77FF-49FA-B383-E3BBF89F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2" name="endpoint-2308">
            <a:extLst xmlns:a="http://schemas.openxmlformats.org/drawingml/2006/main">
              <a:ext uri="{FF2B5EF4-FFF2-40B4-BE49-F238E27FC236}">
                <a16:creationId xmlns:a16="http://schemas.microsoft.com/office/drawing/2014/main" id="{039D6FBB-480D-44CA-B8B6-34516E16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3" name="endpoint-2309">
            <a:extLst xmlns:a="http://schemas.openxmlformats.org/drawingml/2006/main">
              <a:ext uri="{FF2B5EF4-FFF2-40B4-BE49-F238E27FC236}">
                <a16:creationId xmlns:a16="http://schemas.microsoft.com/office/drawing/2014/main" id="{917A042B-449B-459B-8BF7-C3C805425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4" name="endpoint-2310">
            <a:extLst xmlns:a="http://schemas.openxmlformats.org/drawingml/2006/main">
              <a:ext uri="{FF2B5EF4-FFF2-40B4-BE49-F238E27FC236}">
                <a16:creationId xmlns:a16="http://schemas.microsoft.com/office/drawing/2014/main" id="{94C8E065-207A-4237-9B33-B32F08CFA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5" name="endpoint-2311">
            <a:extLst xmlns:a="http://schemas.openxmlformats.org/drawingml/2006/main">
              <a:ext uri="{FF2B5EF4-FFF2-40B4-BE49-F238E27FC236}">
                <a16:creationId xmlns:a16="http://schemas.microsoft.com/office/drawing/2014/main" id="{B29B3643-8CF4-416F-8C85-6B5EA79A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6" name="endpoint-2312">
            <a:extLst xmlns:a="http://schemas.openxmlformats.org/drawingml/2006/main">
              <a:ext uri="{FF2B5EF4-FFF2-40B4-BE49-F238E27FC236}">
                <a16:creationId xmlns:a16="http://schemas.microsoft.com/office/drawing/2014/main" id="{EFDF8D0E-DA0E-4C4A-8406-2102FEDD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7" name="endpoint-2313">
            <a:extLst xmlns:a="http://schemas.openxmlformats.org/drawingml/2006/main">
              <a:ext uri="{FF2B5EF4-FFF2-40B4-BE49-F238E27FC236}">
                <a16:creationId xmlns:a16="http://schemas.microsoft.com/office/drawing/2014/main" id="{2C5B4B22-1DD6-4135-B82F-82B501412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8" name="endpoint-2314">
            <a:extLst xmlns:a="http://schemas.openxmlformats.org/drawingml/2006/main">
              <a:ext uri="{FF2B5EF4-FFF2-40B4-BE49-F238E27FC236}">
                <a16:creationId xmlns:a16="http://schemas.microsoft.com/office/drawing/2014/main" id="{40AA4C89-FC03-4FC8-92F7-BD1E9DF49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9" name="endpoint-2315">
            <a:extLst xmlns:a="http://schemas.openxmlformats.org/drawingml/2006/main">
              <a:ext uri="{FF2B5EF4-FFF2-40B4-BE49-F238E27FC236}">
                <a16:creationId xmlns:a16="http://schemas.microsoft.com/office/drawing/2014/main" id="{DF5B967E-6DF2-49FE-9FE1-80EE7204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0" name="endpoint-2316">
            <a:extLst xmlns:a="http://schemas.openxmlformats.org/drawingml/2006/main">
              <a:ext uri="{FF2B5EF4-FFF2-40B4-BE49-F238E27FC236}">
                <a16:creationId xmlns:a16="http://schemas.microsoft.com/office/drawing/2014/main" id="{5FEA5085-B205-4FDD-B998-D2E4A606C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1" name="endpoint-2317">
            <a:extLst xmlns:a="http://schemas.openxmlformats.org/drawingml/2006/main">
              <a:ext uri="{FF2B5EF4-FFF2-40B4-BE49-F238E27FC236}">
                <a16:creationId xmlns:a16="http://schemas.microsoft.com/office/drawing/2014/main" id="{53FCEFAD-7049-47AC-BE64-772A8D48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2" name="endpoint-2318">
            <a:extLst xmlns:a="http://schemas.openxmlformats.org/drawingml/2006/main">
              <a:ext uri="{FF2B5EF4-FFF2-40B4-BE49-F238E27FC236}">
                <a16:creationId xmlns:a16="http://schemas.microsoft.com/office/drawing/2014/main" id="{9E55DAEE-0640-4086-A6B7-02E26419B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3" name="endpoint-2319">
            <a:extLst xmlns:a="http://schemas.openxmlformats.org/drawingml/2006/main">
              <a:ext uri="{FF2B5EF4-FFF2-40B4-BE49-F238E27FC236}">
                <a16:creationId xmlns:a16="http://schemas.microsoft.com/office/drawing/2014/main" id="{DD4DC499-D358-48F9-919D-153EFDD90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4" name="endpoint-2320">
            <a:extLst xmlns:a="http://schemas.openxmlformats.org/drawingml/2006/main">
              <a:ext uri="{FF2B5EF4-FFF2-40B4-BE49-F238E27FC236}">
                <a16:creationId xmlns:a16="http://schemas.microsoft.com/office/drawing/2014/main" id="{FD663E87-4A77-4DD2-9DE3-96D48795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5" name="endpoint-2321">
            <a:extLst xmlns:a="http://schemas.openxmlformats.org/drawingml/2006/main">
              <a:ext uri="{FF2B5EF4-FFF2-40B4-BE49-F238E27FC236}">
                <a16:creationId xmlns:a16="http://schemas.microsoft.com/office/drawing/2014/main" id="{785571A0-DA31-472A-A023-160A65352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6" name="endpoint-2322">
            <a:extLst xmlns:a="http://schemas.openxmlformats.org/drawingml/2006/main">
              <a:ext uri="{FF2B5EF4-FFF2-40B4-BE49-F238E27FC236}">
                <a16:creationId xmlns:a16="http://schemas.microsoft.com/office/drawing/2014/main" id="{D9B66CA5-377D-406A-BB3C-2BBF899C0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7" name="endpoint-2323">
            <a:extLst xmlns:a="http://schemas.openxmlformats.org/drawingml/2006/main">
              <a:ext uri="{FF2B5EF4-FFF2-40B4-BE49-F238E27FC236}">
                <a16:creationId xmlns:a16="http://schemas.microsoft.com/office/drawing/2014/main" id="{49BFD2AE-2134-4FA5-92F4-24AEDDF8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8" name="endpoint-2324">
            <a:extLst xmlns:a="http://schemas.openxmlformats.org/drawingml/2006/main">
              <a:ext uri="{FF2B5EF4-FFF2-40B4-BE49-F238E27FC236}">
                <a16:creationId xmlns:a16="http://schemas.microsoft.com/office/drawing/2014/main" id="{961257F1-217B-4D2C-AB18-3BED8C252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9" name="endpoint-2325">
            <a:extLst xmlns:a="http://schemas.openxmlformats.org/drawingml/2006/main">
              <a:ext uri="{FF2B5EF4-FFF2-40B4-BE49-F238E27FC236}">
                <a16:creationId xmlns:a16="http://schemas.microsoft.com/office/drawing/2014/main" id="{B615C10E-1C0C-44B0-9CA8-8D729CD9B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0" name="endpoint-2326">
            <a:extLst xmlns:a="http://schemas.openxmlformats.org/drawingml/2006/main">
              <a:ext uri="{FF2B5EF4-FFF2-40B4-BE49-F238E27FC236}">
                <a16:creationId xmlns:a16="http://schemas.microsoft.com/office/drawing/2014/main" id="{2CF2BD4A-9CF1-4684-AA27-F44416A6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1" name="endpoint-2327">
            <a:extLst xmlns:a="http://schemas.openxmlformats.org/drawingml/2006/main">
              <a:ext uri="{FF2B5EF4-FFF2-40B4-BE49-F238E27FC236}">
                <a16:creationId xmlns:a16="http://schemas.microsoft.com/office/drawing/2014/main" id="{DDA4227A-F679-4A9C-B5B8-48F972406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2" name="endpoint-2328">
            <a:extLst xmlns:a="http://schemas.openxmlformats.org/drawingml/2006/main">
              <a:ext uri="{FF2B5EF4-FFF2-40B4-BE49-F238E27FC236}">
                <a16:creationId xmlns:a16="http://schemas.microsoft.com/office/drawing/2014/main" id="{7A05046E-32FA-4E21-8768-992D46B47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3" name="endpoint-2329">
            <a:extLst xmlns:a="http://schemas.openxmlformats.org/drawingml/2006/main">
              <a:ext uri="{FF2B5EF4-FFF2-40B4-BE49-F238E27FC236}">
                <a16:creationId xmlns:a16="http://schemas.microsoft.com/office/drawing/2014/main" id="{33A35668-6A4F-4744-BA95-AD295FE1B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4" name="endpoint-2330">
            <a:extLst xmlns:a="http://schemas.openxmlformats.org/drawingml/2006/main">
              <a:ext uri="{FF2B5EF4-FFF2-40B4-BE49-F238E27FC236}">
                <a16:creationId xmlns:a16="http://schemas.microsoft.com/office/drawing/2014/main" id="{3084EAEC-6A2A-4FDA-A715-A1AAD142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5" name="endpoint-2331">
            <a:extLst xmlns:a="http://schemas.openxmlformats.org/drawingml/2006/main">
              <a:ext uri="{FF2B5EF4-FFF2-40B4-BE49-F238E27FC236}">
                <a16:creationId xmlns:a16="http://schemas.microsoft.com/office/drawing/2014/main" id="{826613AB-EAB1-4BD1-AC0D-BCB19D422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6" name="endpoint-2332">
            <a:extLst xmlns:a="http://schemas.openxmlformats.org/drawingml/2006/main">
              <a:ext uri="{FF2B5EF4-FFF2-40B4-BE49-F238E27FC236}">
                <a16:creationId xmlns:a16="http://schemas.microsoft.com/office/drawing/2014/main" id="{A43EAEA3-22F3-4AC3-B9D4-24FAEBDE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7" name="endpoint-2333">
            <a:extLst xmlns:a="http://schemas.openxmlformats.org/drawingml/2006/main">
              <a:ext uri="{FF2B5EF4-FFF2-40B4-BE49-F238E27FC236}">
                <a16:creationId xmlns:a16="http://schemas.microsoft.com/office/drawing/2014/main" id="{5250D5EA-4E69-467E-8D6B-18E0E430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8" name="endpoint-2334">
            <a:extLst xmlns:a="http://schemas.openxmlformats.org/drawingml/2006/main">
              <a:ext uri="{FF2B5EF4-FFF2-40B4-BE49-F238E27FC236}">
                <a16:creationId xmlns:a16="http://schemas.microsoft.com/office/drawing/2014/main" id="{BA223D7A-5606-49DD-91E8-33FBBFC3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9" name="endpoint-2335">
            <a:extLst xmlns:a="http://schemas.openxmlformats.org/drawingml/2006/main">
              <a:ext uri="{FF2B5EF4-FFF2-40B4-BE49-F238E27FC236}">
                <a16:creationId xmlns:a16="http://schemas.microsoft.com/office/drawing/2014/main" id="{15811DDC-A3F4-4472-885D-D558FBC15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0" name="endpoint-2336">
            <a:extLst xmlns:a="http://schemas.openxmlformats.org/drawingml/2006/main">
              <a:ext uri="{FF2B5EF4-FFF2-40B4-BE49-F238E27FC236}">
                <a16:creationId xmlns:a16="http://schemas.microsoft.com/office/drawing/2014/main" id="{E25A787B-F1CB-4A55-97B6-6D7F87A0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1" name="endpoint-2337">
            <a:extLst xmlns:a="http://schemas.openxmlformats.org/drawingml/2006/main">
              <a:ext uri="{FF2B5EF4-FFF2-40B4-BE49-F238E27FC236}">
                <a16:creationId xmlns:a16="http://schemas.microsoft.com/office/drawing/2014/main" id="{B0912A9B-4F14-4C88-A272-EB62CB71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2" name="endpoint-2338">
            <a:extLst xmlns:a="http://schemas.openxmlformats.org/drawingml/2006/main">
              <a:ext uri="{FF2B5EF4-FFF2-40B4-BE49-F238E27FC236}">
                <a16:creationId xmlns:a16="http://schemas.microsoft.com/office/drawing/2014/main" id="{A65C347E-9F13-4C74-8C78-FF57E177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3" name="endpoint-2339">
            <a:extLst xmlns:a="http://schemas.openxmlformats.org/drawingml/2006/main">
              <a:ext uri="{FF2B5EF4-FFF2-40B4-BE49-F238E27FC236}">
                <a16:creationId xmlns:a16="http://schemas.microsoft.com/office/drawing/2014/main" id="{0D03DBAB-DBF0-4FCE-93F6-39CF6A25B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4" name="endpoint-2340">
            <a:extLst xmlns:a="http://schemas.openxmlformats.org/drawingml/2006/main">
              <a:ext uri="{FF2B5EF4-FFF2-40B4-BE49-F238E27FC236}">
                <a16:creationId xmlns:a16="http://schemas.microsoft.com/office/drawing/2014/main" id="{A8F52707-4E51-43E4-BB05-2E3D844D1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23970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5" name="endpoint-2341">
            <a:extLst xmlns:a="http://schemas.openxmlformats.org/drawingml/2006/main">
              <a:ext uri="{FF2B5EF4-FFF2-40B4-BE49-F238E27FC236}">
                <a16:creationId xmlns:a16="http://schemas.microsoft.com/office/drawing/2014/main" id="{54A48594-3ECA-4BDB-A64C-C2868D2F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6" name="endpoint-2342">
            <a:extLst xmlns:a="http://schemas.openxmlformats.org/drawingml/2006/main">
              <a:ext uri="{FF2B5EF4-FFF2-40B4-BE49-F238E27FC236}">
                <a16:creationId xmlns:a16="http://schemas.microsoft.com/office/drawing/2014/main" id="{B5E31C06-853E-4260-86D8-282C42EC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7" name="endpoint-2343">
            <a:extLst xmlns:a="http://schemas.openxmlformats.org/drawingml/2006/main">
              <a:ext uri="{FF2B5EF4-FFF2-40B4-BE49-F238E27FC236}">
                <a16:creationId xmlns:a16="http://schemas.microsoft.com/office/drawing/2014/main" id="{6FDCEE6E-EA3A-4BAD-BC0E-CD56B96E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8" name="endpoint-2344">
            <a:extLst xmlns:a="http://schemas.openxmlformats.org/drawingml/2006/main">
              <a:ext uri="{FF2B5EF4-FFF2-40B4-BE49-F238E27FC236}">
                <a16:creationId xmlns:a16="http://schemas.microsoft.com/office/drawing/2014/main" id="{1AA88427-71FE-4097-9638-C402583F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9" name="endpoint-2345">
            <a:extLst xmlns:a="http://schemas.openxmlformats.org/drawingml/2006/main">
              <a:ext uri="{FF2B5EF4-FFF2-40B4-BE49-F238E27FC236}">
                <a16:creationId xmlns:a16="http://schemas.microsoft.com/office/drawing/2014/main" id="{DA4D149F-F063-40CE-A19D-B18564DC1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0" name="endpoint-2346">
            <a:extLst xmlns:a="http://schemas.openxmlformats.org/drawingml/2006/main">
              <a:ext uri="{FF2B5EF4-FFF2-40B4-BE49-F238E27FC236}">
                <a16:creationId xmlns:a16="http://schemas.microsoft.com/office/drawing/2014/main" id="{6E7FBFE3-CA67-4634-A459-587ACAF9F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1" name="endpoint-2347">
            <a:extLst xmlns:a="http://schemas.openxmlformats.org/drawingml/2006/main">
              <a:ext uri="{FF2B5EF4-FFF2-40B4-BE49-F238E27FC236}">
                <a16:creationId xmlns:a16="http://schemas.microsoft.com/office/drawing/2014/main" id="{5B4958A4-681B-48D2-8C5C-4C1211039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2" name="endpoint-2348">
            <a:extLst xmlns:a="http://schemas.openxmlformats.org/drawingml/2006/main">
              <a:ext uri="{FF2B5EF4-FFF2-40B4-BE49-F238E27FC236}">
                <a16:creationId xmlns:a16="http://schemas.microsoft.com/office/drawing/2014/main" id="{C7F27636-7E64-4D33-9818-32220608A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3" name="endpoint-2349">
            <a:extLst xmlns:a="http://schemas.openxmlformats.org/drawingml/2006/main">
              <a:ext uri="{FF2B5EF4-FFF2-40B4-BE49-F238E27FC236}">
                <a16:creationId xmlns:a16="http://schemas.microsoft.com/office/drawing/2014/main" id="{82572548-D6D3-4B51-90C1-8FBB29AD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4" name="endpoint-2350">
            <a:extLst xmlns:a="http://schemas.openxmlformats.org/drawingml/2006/main">
              <a:ext uri="{FF2B5EF4-FFF2-40B4-BE49-F238E27FC236}">
                <a16:creationId xmlns:a16="http://schemas.microsoft.com/office/drawing/2014/main" id="{850F494C-1565-4EFE-BDC6-D1F90BEE8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5" name="endpoint-2351">
            <a:extLst xmlns:a="http://schemas.openxmlformats.org/drawingml/2006/main">
              <a:ext uri="{FF2B5EF4-FFF2-40B4-BE49-F238E27FC236}">
                <a16:creationId xmlns:a16="http://schemas.microsoft.com/office/drawing/2014/main" id="{07AD10BC-9ADA-4F0C-9B37-7FA2DC803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6" name="endpoint-2352">
            <a:extLst xmlns:a="http://schemas.openxmlformats.org/drawingml/2006/main">
              <a:ext uri="{FF2B5EF4-FFF2-40B4-BE49-F238E27FC236}">
                <a16:creationId xmlns:a16="http://schemas.microsoft.com/office/drawing/2014/main" id="{2C30E9E9-07B7-41D5-AF60-93633BD9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7" name="endpoint-2353">
            <a:extLst xmlns:a="http://schemas.openxmlformats.org/drawingml/2006/main">
              <a:ext uri="{FF2B5EF4-FFF2-40B4-BE49-F238E27FC236}">
                <a16:creationId xmlns:a16="http://schemas.microsoft.com/office/drawing/2014/main" id="{8BC05C82-6FBB-49EB-BC2C-F8CDE2D46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8" name="endpoint-2354">
            <a:extLst xmlns:a="http://schemas.openxmlformats.org/drawingml/2006/main">
              <a:ext uri="{FF2B5EF4-FFF2-40B4-BE49-F238E27FC236}">
                <a16:creationId xmlns:a16="http://schemas.microsoft.com/office/drawing/2014/main" id="{16A6ABD6-BFFC-40BF-8DE5-563B4507C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9" name="endpoint-2355">
            <a:extLst xmlns:a="http://schemas.openxmlformats.org/drawingml/2006/main">
              <a:ext uri="{FF2B5EF4-FFF2-40B4-BE49-F238E27FC236}">
                <a16:creationId xmlns:a16="http://schemas.microsoft.com/office/drawing/2014/main" id="{0CFAB345-CDF1-4B93-86AD-356E79E58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0" name="endpoint-2356">
            <a:extLst xmlns:a="http://schemas.openxmlformats.org/drawingml/2006/main">
              <a:ext uri="{FF2B5EF4-FFF2-40B4-BE49-F238E27FC236}">
                <a16:creationId xmlns:a16="http://schemas.microsoft.com/office/drawing/2014/main" id="{72A574FD-67A4-48AE-A026-140E9FD8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1" name="endpoint-2357">
            <a:extLst xmlns:a="http://schemas.openxmlformats.org/drawingml/2006/main">
              <a:ext uri="{FF2B5EF4-FFF2-40B4-BE49-F238E27FC236}">
                <a16:creationId xmlns:a16="http://schemas.microsoft.com/office/drawing/2014/main" id="{E9CA9451-5A81-4CE6-9508-2AF7E7615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2" name="endpoint-2358">
            <a:extLst xmlns:a="http://schemas.openxmlformats.org/drawingml/2006/main">
              <a:ext uri="{FF2B5EF4-FFF2-40B4-BE49-F238E27FC236}">
                <a16:creationId xmlns:a16="http://schemas.microsoft.com/office/drawing/2014/main" id="{2AD6BDAD-0814-45A5-A3DB-BC4345BB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3" name="endpoint-2359">
            <a:extLst xmlns:a="http://schemas.openxmlformats.org/drawingml/2006/main">
              <a:ext uri="{FF2B5EF4-FFF2-40B4-BE49-F238E27FC236}">
                <a16:creationId xmlns:a16="http://schemas.microsoft.com/office/drawing/2014/main" id="{8D99276C-F363-400B-91E9-DF439FC8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4" name="endpoint-2360">
            <a:extLst xmlns:a="http://schemas.openxmlformats.org/drawingml/2006/main">
              <a:ext uri="{FF2B5EF4-FFF2-40B4-BE49-F238E27FC236}">
                <a16:creationId xmlns:a16="http://schemas.microsoft.com/office/drawing/2014/main" id="{22E9AD19-CCF8-41E7-A801-4671961B3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5" name="endpoint-2361">
            <a:extLst xmlns:a="http://schemas.openxmlformats.org/drawingml/2006/main">
              <a:ext uri="{FF2B5EF4-FFF2-40B4-BE49-F238E27FC236}">
                <a16:creationId xmlns:a16="http://schemas.microsoft.com/office/drawing/2014/main" id="{4F05B33C-5187-48DD-943E-ED12F071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6" name="endpoint-2362">
            <a:extLst xmlns:a="http://schemas.openxmlformats.org/drawingml/2006/main">
              <a:ext uri="{FF2B5EF4-FFF2-40B4-BE49-F238E27FC236}">
                <a16:creationId xmlns:a16="http://schemas.microsoft.com/office/drawing/2014/main" id="{13A99D83-A8C1-4C3B-9E47-2F9362433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7" name="endpoint-2363">
            <a:extLst xmlns:a="http://schemas.openxmlformats.org/drawingml/2006/main">
              <a:ext uri="{FF2B5EF4-FFF2-40B4-BE49-F238E27FC236}">
                <a16:creationId xmlns:a16="http://schemas.microsoft.com/office/drawing/2014/main" id="{67FA63CA-B5F5-46DC-B73C-0B5E222C0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8" name="endpoint-2364">
            <a:extLst xmlns:a="http://schemas.openxmlformats.org/drawingml/2006/main">
              <a:ext uri="{FF2B5EF4-FFF2-40B4-BE49-F238E27FC236}">
                <a16:creationId xmlns:a16="http://schemas.microsoft.com/office/drawing/2014/main" id="{8573370E-903A-47E2-BD15-F0C15A20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9" name="endpoint-2365">
            <a:extLst xmlns:a="http://schemas.openxmlformats.org/drawingml/2006/main">
              <a:ext uri="{FF2B5EF4-FFF2-40B4-BE49-F238E27FC236}">
                <a16:creationId xmlns:a16="http://schemas.microsoft.com/office/drawing/2014/main" id="{66A479E4-894D-4F1E-9C04-FD6A76E31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0" name="endpoint-2366">
            <a:extLst xmlns:a="http://schemas.openxmlformats.org/drawingml/2006/main">
              <a:ext uri="{FF2B5EF4-FFF2-40B4-BE49-F238E27FC236}">
                <a16:creationId xmlns:a16="http://schemas.microsoft.com/office/drawing/2014/main" id="{991B1D2E-0308-4871-AECB-71FBB3EB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1" name="endpoint-2367">
            <a:extLst xmlns:a="http://schemas.openxmlformats.org/drawingml/2006/main">
              <a:ext uri="{FF2B5EF4-FFF2-40B4-BE49-F238E27FC236}">
                <a16:creationId xmlns:a16="http://schemas.microsoft.com/office/drawing/2014/main" id="{C900E211-4356-484A-BD14-52C0750E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2" name="endpoint-2368">
            <a:extLst xmlns:a="http://schemas.openxmlformats.org/drawingml/2006/main">
              <a:ext uri="{FF2B5EF4-FFF2-40B4-BE49-F238E27FC236}">
                <a16:creationId xmlns:a16="http://schemas.microsoft.com/office/drawing/2014/main" id="{3072F5CC-316D-4D09-819C-E901BF4B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3" name="endpoint-2369">
            <a:extLst xmlns:a="http://schemas.openxmlformats.org/drawingml/2006/main">
              <a:ext uri="{FF2B5EF4-FFF2-40B4-BE49-F238E27FC236}">
                <a16:creationId xmlns:a16="http://schemas.microsoft.com/office/drawing/2014/main" id="{2762957A-65C4-48D4-B586-7A73DD78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4" name="endpoint-2370">
            <a:extLst xmlns:a="http://schemas.openxmlformats.org/drawingml/2006/main">
              <a:ext uri="{FF2B5EF4-FFF2-40B4-BE49-F238E27FC236}">
                <a16:creationId xmlns:a16="http://schemas.microsoft.com/office/drawing/2014/main" id="{633F6AEA-CF13-4C00-9E73-18E3F1562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5" name="endpoint-2371">
            <a:extLst xmlns:a="http://schemas.openxmlformats.org/drawingml/2006/main">
              <a:ext uri="{FF2B5EF4-FFF2-40B4-BE49-F238E27FC236}">
                <a16:creationId xmlns:a16="http://schemas.microsoft.com/office/drawing/2014/main" id="{E9FF974A-C8AC-4604-9A07-81F01F645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6" name="endpoint-2372">
            <a:extLst xmlns:a="http://schemas.openxmlformats.org/drawingml/2006/main">
              <a:ext uri="{FF2B5EF4-FFF2-40B4-BE49-F238E27FC236}">
                <a16:creationId xmlns:a16="http://schemas.microsoft.com/office/drawing/2014/main" id="{8957E424-7A2D-4EF1-82DF-1CA124DF7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7" name="endpoint-2373">
            <a:extLst xmlns:a="http://schemas.openxmlformats.org/drawingml/2006/main">
              <a:ext uri="{FF2B5EF4-FFF2-40B4-BE49-F238E27FC236}">
                <a16:creationId xmlns:a16="http://schemas.microsoft.com/office/drawing/2014/main" id="{B8698D49-E5AE-4384-9BEC-ECA1E8FB1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8" name="endpoint-2374">
            <a:extLst xmlns:a="http://schemas.openxmlformats.org/drawingml/2006/main">
              <a:ext uri="{FF2B5EF4-FFF2-40B4-BE49-F238E27FC236}">
                <a16:creationId xmlns:a16="http://schemas.microsoft.com/office/drawing/2014/main" id="{24DC787C-6CD7-439D-A1A6-A8FE85C9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9" name="endpoint-2375">
            <a:extLst xmlns:a="http://schemas.openxmlformats.org/drawingml/2006/main">
              <a:ext uri="{FF2B5EF4-FFF2-40B4-BE49-F238E27FC236}">
                <a16:creationId xmlns:a16="http://schemas.microsoft.com/office/drawing/2014/main" id="{64A4FA5C-E389-4AB4-9E3B-77C354423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0" name="endpoint-2376">
            <a:extLst xmlns:a="http://schemas.openxmlformats.org/drawingml/2006/main">
              <a:ext uri="{FF2B5EF4-FFF2-40B4-BE49-F238E27FC236}">
                <a16:creationId xmlns:a16="http://schemas.microsoft.com/office/drawing/2014/main" id="{15097D30-10E7-40B7-BC2F-06E6D4368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1" name="endpoint-2377">
            <a:extLst xmlns:a="http://schemas.openxmlformats.org/drawingml/2006/main">
              <a:ext uri="{FF2B5EF4-FFF2-40B4-BE49-F238E27FC236}">
                <a16:creationId xmlns:a16="http://schemas.microsoft.com/office/drawing/2014/main" id="{08F36DD9-5BA5-4D8E-81BE-95E57A7D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2" name="endpoint-2378">
            <a:extLst xmlns:a="http://schemas.openxmlformats.org/drawingml/2006/main">
              <a:ext uri="{FF2B5EF4-FFF2-40B4-BE49-F238E27FC236}">
                <a16:creationId xmlns:a16="http://schemas.microsoft.com/office/drawing/2014/main" id="{4F183BE8-B59C-499A-9CBA-33F98433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3" name="endpoint-2379">
            <a:extLst xmlns:a="http://schemas.openxmlformats.org/drawingml/2006/main">
              <a:ext uri="{FF2B5EF4-FFF2-40B4-BE49-F238E27FC236}">
                <a16:creationId xmlns:a16="http://schemas.microsoft.com/office/drawing/2014/main" id="{A2CF05CC-E50F-43A2-8065-3493C5A4C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4" name="endpoint-2380">
            <a:extLst xmlns:a="http://schemas.openxmlformats.org/drawingml/2006/main">
              <a:ext uri="{FF2B5EF4-FFF2-40B4-BE49-F238E27FC236}">
                <a16:creationId xmlns:a16="http://schemas.microsoft.com/office/drawing/2014/main" id="{66FE13EB-07A0-4067-AD2C-5DE3627E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5" name="endpoint-2381">
            <a:extLst xmlns:a="http://schemas.openxmlformats.org/drawingml/2006/main">
              <a:ext uri="{FF2B5EF4-FFF2-40B4-BE49-F238E27FC236}">
                <a16:creationId xmlns:a16="http://schemas.microsoft.com/office/drawing/2014/main" id="{266B6C54-9D53-4CB2-9ECD-E721CE6EF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6" name="endpoint-2382">
            <a:extLst xmlns:a="http://schemas.openxmlformats.org/drawingml/2006/main">
              <a:ext uri="{FF2B5EF4-FFF2-40B4-BE49-F238E27FC236}">
                <a16:creationId xmlns:a16="http://schemas.microsoft.com/office/drawing/2014/main" id="{3A791C44-BA8E-4607-8E94-750D40CA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7" name="endpoint-2383">
            <a:extLst xmlns:a="http://schemas.openxmlformats.org/drawingml/2006/main">
              <a:ext uri="{FF2B5EF4-FFF2-40B4-BE49-F238E27FC236}">
                <a16:creationId xmlns:a16="http://schemas.microsoft.com/office/drawing/2014/main" id="{832725C4-480A-479D-802B-F6F08959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8" name="endpoint-2384">
            <a:extLst xmlns:a="http://schemas.openxmlformats.org/drawingml/2006/main">
              <a:ext uri="{FF2B5EF4-FFF2-40B4-BE49-F238E27FC236}">
                <a16:creationId xmlns:a16="http://schemas.microsoft.com/office/drawing/2014/main" id="{AECFA5C7-6FE5-430D-AD2C-51007269A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9" name="endpoint-2385">
            <a:extLst xmlns:a="http://schemas.openxmlformats.org/drawingml/2006/main">
              <a:ext uri="{FF2B5EF4-FFF2-40B4-BE49-F238E27FC236}">
                <a16:creationId xmlns:a16="http://schemas.microsoft.com/office/drawing/2014/main" id="{942435AF-7F42-44FE-8701-1DA26B2B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0" name="endpoint-2386">
            <a:extLst xmlns:a="http://schemas.openxmlformats.org/drawingml/2006/main">
              <a:ext uri="{FF2B5EF4-FFF2-40B4-BE49-F238E27FC236}">
                <a16:creationId xmlns:a16="http://schemas.microsoft.com/office/drawing/2014/main" id="{2A7CF616-F955-436F-803B-0A9038DE4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1" name="endpoint-2387">
            <a:extLst xmlns:a="http://schemas.openxmlformats.org/drawingml/2006/main">
              <a:ext uri="{FF2B5EF4-FFF2-40B4-BE49-F238E27FC236}">
                <a16:creationId xmlns:a16="http://schemas.microsoft.com/office/drawing/2014/main" id="{89295151-B4A9-410E-BA84-58A9BFBB2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2" name="endpoint-2388">
            <a:extLst xmlns:a="http://schemas.openxmlformats.org/drawingml/2006/main">
              <a:ext uri="{FF2B5EF4-FFF2-40B4-BE49-F238E27FC236}">
                <a16:creationId xmlns:a16="http://schemas.microsoft.com/office/drawing/2014/main" id="{1461B659-9EF3-45E0-85FA-1DFD4EF1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3" name="endpoint-2389">
            <a:extLst xmlns:a="http://schemas.openxmlformats.org/drawingml/2006/main">
              <a:ext uri="{FF2B5EF4-FFF2-40B4-BE49-F238E27FC236}">
                <a16:creationId xmlns:a16="http://schemas.microsoft.com/office/drawing/2014/main" id="{11392386-AFDE-41AB-A332-71255D8E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4" name="endpoint-2390">
            <a:extLst xmlns:a="http://schemas.openxmlformats.org/drawingml/2006/main">
              <a:ext uri="{FF2B5EF4-FFF2-40B4-BE49-F238E27FC236}">
                <a16:creationId xmlns:a16="http://schemas.microsoft.com/office/drawing/2014/main" id="{4E668270-94E7-4542-B87E-BE6A298A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5" name="endpoint-2391">
            <a:extLst xmlns:a="http://schemas.openxmlformats.org/drawingml/2006/main">
              <a:ext uri="{FF2B5EF4-FFF2-40B4-BE49-F238E27FC236}">
                <a16:creationId xmlns:a16="http://schemas.microsoft.com/office/drawing/2014/main" id="{A53C9604-39ED-4744-B87C-6CF7E309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6" name="endpoint-2392">
            <a:extLst xmlns:a="http://schemas.openxmlformats.org/drawingml/2006/main">
              <a:ext uri="{FF2B5EF4-FFF2-40B4-BE49-F238E27FC236}">
                <a16:creationId xmlns:a16="http://schemas.microsoft.com/office/drawing/2014/main" id="{D46CE43F-D9AE-468D-A476-FC5340BBA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7" name="endpoint-2393">
            <a:extLst xmlns:a="http://schemas.openxmlformats.org/drawingml/2006/main">
              <a:ext uri="{FF2B5EF4-FFF2-40B4-BE49-F238E27FC236}">
                <a16:creationId xmlns:a16="http://schemas.microsoft.com/office/drawing/2014/main" id="{CFF61F13-5867-40FE-B797-85491601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8" name="endpoint-2394">
            <a:extLst xmlns:a="http://schemas.openxmlformats.org/drawingml/2006/main">
              <a:ext uri="{FF2B5EF4-FFF2-40B4-BE49-F238E27FC236}">
                <a16:creationId xmlns:a16="http://schemas.microsoft.com/office/drawing/2014/main" id="{CF5AFFAC-2972-4845-8986-41C7E913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9" name="endpoint-2395">
            <a:extLst xmlns:a="http://schemas.openxmlformats.org/drawingml/2006/main">
              <a:ext uri="{FF2B5EF4-FFF2-40B4-BE49-F238E27FC236}">
                <a16:creationId xmlns:a16="http://schemas.microsoft.com/office/drawing/2014/main" id="{B5F713DD-FB57-4EB6-9821-B4538569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0" name="endpoint-2396">
            <a:extLst xmlns:a="http://schemas.openxmlformats.org/drawingml/2006/main">
              <a:ext uri="{FF2B5EF4-FFF2-40B4-BE49-F238E27FC236}">
                <a16:creationId xmlns:a16="http://schemas.microsoft.com/office/drawing/2014/main" id="{F3D9C50A-676B-4404-9FAD-3ED2292B6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1" name="endpoint-2397">
            <a:extLst xmlns:a="http://schemas.openxmlformats.org/drawingml/2006/main">
              <a:ext uri="{FF2B5EF4-FFF2-40B4-BE49-F238E27FC236}">
                <a16:creationId xmlns:a16="http://schemas.microsoft.com/office/drawing/2014/main" id="{2CF65FA3-592F-44ED-954A-AAEC004B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2" name="endpoint-2398">
            <a:extLst xmlns:a="http://schemas.openxmlformats.org/drawingml/2006/main">
              <a:ext uri="{FF2B5EF4-FFF2-40B4-BE49-F238E27FC236}">
                <a16:creationId xmlns:a16="http://schemas.microsoft.com/office/drawing/2014/main" id="{8264C230-2F07-42AD-9B39-BD66B7348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3" name="endpoint-2399">
            <a:extLst xmlns:a="http://schemas.openxmlformats.org/drawingml/2006/main">
              <a:ext uri="{FF2B5EF4-FFF2-40B4-BE49-F238E27FC236}">
                <a16:creationId xmlns:a16="http://schemas.microsoft.com/office/drawing/2014/main" id="{34CFDEA6-A4C9-4341-971E-7A7E65C31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4" name="endpoint-2400">
            <a:extLst xmlns:a="http://schemas.openxmlformats.org/drawingml/2006/main">
              <a:ext uri="{FF2B5EF4-FFF2-40B4-BE49-F238E27FC236}">
                <a16:creationId xmlns:a16="http://schemas.microsoft.com/office/drawing/2014/main" id="{8178CC9B-42C5-4A9C-919B-53223A5D4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5" name="endpoint-2401">
            <a:extLst xmlns:a="http://schemas.openxmlformats.org/drawingml/2006/main">
              <a:ext uri="{FF2B5EF4-FFF2-40B4-BE49-F238E27FC236}">
                <a16:creationId xmlns:a16="http://schemas.microsoft.com/office/drawing/2014/main" id="{F277676B-817E-42C0-BFD2-6963CAAF0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6" name="endpoint-2402">
            <a:extLst xmlns:a="http://schemas.openxmlformats.org/drawingml/2006/main">
              <a:ext uri="{FF2B5EF4-FFF2-40B4-BE49-F238E27FC236}">
                <a16:creationId xmlns:a16="http://schemas.microsoft.com/office/drawing/2014/main" id="{0353C570-000F-4E99-88B4-0EFA3B38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7" name="endpoint-2403">
            <a:extLst xmlns:a="http://schemas.openxmlformats.org/drawingml/2006/main">
              <a:ext uri="{FF2B5EF4-FFF2-40B4-BE49-F238E27FC236}">
                <a16:creationId xmlns:a16="http://schemas.microsoft.com/office/drawing/2014/main" id="{6FD59DD0-6BAC-498C-98B8-FCD0FE1E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8" name="endpoint-2404">
            <a:extLst xmlns:a="http://schemas.openxmlformats.org/drawingml/2006/main">
              <a:ext uri="{FF2B5EF4-FFF2-40B4-BE49-F238E27FC236}">
                <a16:creationId xmlns:a16="http://schemas.microsoft.com/office/drawing/2014/main" id="{ABA2D72D-EF56-4BE3-BBEF-B506E483C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9" name="endpoint-2405">
            <a:extLst xmlns:a="http://schemas.openxmlformats.org/drawingml/2006/main">
              <a:ext uri="{FF2B5EF4-FFF2-40B4-BE49-F238E27FC236}">
                <a16:creationId xmlns:a16="http://schemas.microsoft.com/office/drawing/2014/main" id="{004B63E0-850A-4A70-A03A-364F3037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0" name="endpoint-2406">
            <a:extLst xmlns:a="http://schemas.openxmlformats.org/drawingml/2006/main">
              <a:ext uri="{FF2B5EF4-FFF2-40B4-BE49-F238E27FC236}">
                <a16:creationId xmlns:a16="http://schemas.microsoft.com/office/drawing/2014/main" id="{F6C9E126-7193-4FC3-BA3A-874868337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1" name="endpoint-2407">
            <a:extLst xmlns:a="http://schemas.openxmlformats.org/drawingml/2006/main">
              <a:ext uri="{FF2B5EF4-FFF2-40B4-BE49-F238E27FC236}">
                <a16:creationId xmlns:a16="http://schemas.microsoft.com/office/drawing/2014/main" id="{0F4BE999-55AB-4F29-9637-37BD7D4E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2" name="endpoint-2408">
            <a:extLst xmlns:a="http://schemas.openxmlformats.org/drawingml/2006/main">
              <a:ext uri="{FF2B5EF4-FFF2-40B4-BE49-F238E27FC236}">
                <a16:creationId xmlns:a16="http://schemas.microsoft.com/office/drawing/2014/main" id="{9315AE91-B223-45DF-84D3-92BAFFC7A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3" name="endpoint-2409">
            <a:extLst xmlns:a="http://schemas.openxmlformats.org/drawingml/2006/main">
              <a:ext uri="{FF2B5EF4-FFF2-40B4-BE49-F238E27FC236}">
                <a16:creationId xmlns:a16="http://schemas.microsoft.com/office/drawing/2014/main" id="{220E5EC0-7506-4A00-B116-FF68B0A0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4" name="endpoint-2410">
            <a:extLst xmlns:a="http://schemas.openxmlformats.org/drawingml/2006/main">
              <a:ext uri="{FF2B5EF4-FFF2-40B4-BE49-F238E27FC236}">
                <a16:creationId xmlns:a16="http://schemas.microsoft.com/office/drawing/2014/main" id="{77E7D0C6-6344-4C17-B738-3E1CAA6D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5" name="endpoint-2411">
            <a:extLst xmlns:a="http://schemas.openxmlformats.org/drawingml/2006/main">
              <a:ext uri="{FF2B5EF4-FFF2-40B4-BE49-F238E27FC236}">
                <a16:creationId xmlns:a16="http://schemas.microsoft.com/office/drawing/2014/main" id="{47BCCFFB-03CE-4DB7-8DD2-03022792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6" name="endpoint-2412">
            <a:extLst xmlns:a="http://schemas.openxmlformats.org/drawingml/2006/main">
              <a:ext uri="{FF2B5EF4-FFF2-40B4-BE49-F238E27FC236}">
                <a16:creationId xmlns:a16="http://schemas.microsoft.com/office/drawing/2014/main" id="{4F2A63BF-8B5E-400A-B6D9-2831F163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7" name="endpoint-2413">
            <a:extLst xmlns:a="http://schemas.openxmlformats.org/drawingml/2006/main">
              <a:ext uri="{FF2B5EF4-FFF2-40B4-BE49-F238E27FC236}">
                <a16:creationId xmlns:a16="http://schemas.microsoft.com/office/drawing/2014/main" id="{6C26BAE7-E4C9-4237-BE2C-1DEA452EE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8" name="endpoint-2414">
            <a:extLst xmlns:a="http://schemas.openxmlformats.org/drawingml/2006/main">
              <a:ext uri="{FF2B5EF4-FFF2-40B4-BE49-F238E27FC236}">
                <a16:creationId xmlns:a16="http://schemas.microsoft.com/office/drawing/2014/main" id="{C48DE582-140F-4E36-9C4C-3DCC83F7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9" name="endpoint-2415">
            <a:extLst xmlns:a="http://schemas.openxmlformats.org/drawingml/2006/main">
              <a:ext uri="{FF2B5EF4-FFF2-40B4-BE49-F238E27FC236}">
                <a16:creationId xmlns:a16="http://schemas.microsoft.com/office/drawing/2014/main" id="{13FF4550-8C26-40C4-A8C4-186485A0F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0" name="endpoint-2416">
            <a:extLst xmlns:a="http://schemas.openxmlformats.org/drawingml/2006/main">
              <a:ext uri="{FF2B5EF4-FFF2-40B4-BE49-F238E27FC236}">
                <a16:creationId xmlns:a16="http://schemas.microsoft.com/office/drawing/2014/main" id="{970C1513-61D0-4484-A2AD-FAB9AD9B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1" name="endpoint-2417">
            <a:extLst xmlns:a="http://schemas.openxmlformats.org/drawingml/2006/main">
              <a:ext uri="{FF2B5EF4-FFF2-40B4-BE49-F238E27FC236}">
                <a16:creationId xmlns:a16="http://schemas.microsoft.com/office/drawing/2014/main" id="{5CF87622-9C85-47AE-8B85-C1930585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2" name="endpoint-2418">
            <a:extLst xmlns:a="http://schemas.openxmlformats.org/drawingml/2006/main">
              <a:ext uri="{FF2B5EF4-FFF2-40B4-BE49-F238E27FC236}">
                <a16:creationId xmlns:a16="http://schemas.microsoft.com/office/drawing/2014/main" id="{67E870B1-2B03-4F73-A6E6-AC75CB45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31495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3" name="endpoint-2419">
            <a:extLst xmlns:a="http://schemas.openxmlformats.org/drawingml/2006/main">
              <a:ext uri="{FF2B5EF4-FFF2-40B4-BE49-F238E27FC236}">
                <a16:creationId xmlns:a16="http://schemas.microsoft.com/office/drawing/2014/main" id="{7698068A-5358-4052-89E5-0E5522A1B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4" name="endpoint-2420">
            <a:extLst xmlns:a="http://schemas.openxmlformats.org/drawingml/2006/main">
              <a:ext uri="{FF2B5EF4-FFF2-40B4-BE49-F238E27FC236}">
                <a16:creationId xmlns:a16="http://schemas.microsoft.com/office/drawing/2014/main" id="{85892057-C5D6-4BBA-B8D3-2536EBD89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5" name="endpoint-2421">
            <a:extLst xmlns:a="http://schemas.openxmlformats.org/drawingml/2006/main">
              <a:ext uri="{FF2B5EF4-FFF2-40B4-BE49-F238E27FC236}">
                <a16:creationId xmlns:a16="http://schemas.microsoft.com/office/drawing/2014/main" id="{8ED1FB9D-5157-4971-87C0-D394599D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6" name="endpoint-2422">
            <a:extLst xmlns:a="http://schemas.openxmlformats.org/drawingml/2006/main">
              <a:ext uri="{FF2B5EF4-FFF2-40B4-BE49-F238E27FC236}">
                <a16:creationId xmlns:a16="http://schemas.microsoft.com/office/drawing/2014/main" id="{F0D3D5EA-4409-4972-B2EA-F3D9C817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7" name="endpoint-2423">
            <a:extLst xmlns:a="http://schemas.openxmlformats.org/drawingml/2006/main">
              <a:ext uri="{FF2B5EF4-FFF2-40B4-BE49-F238E27FC236}">
                <a16:creationId xmlns:a16="http://schemas.microsoft.com/office/drawing/2014/main" id="{94A063FF-525D-4086-9579-DD035C83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8" name="endpoint-2424">
            <a:extLst xmlns:a="http://schemas.openxmlformats.org/drawingml/2006/main">
              <a:ext uri="{FF2B5EF4-FFF2-40B4-BE49-F238E27FC236}">
                <a16:creationId xmlns:a16="http://schemas.microsoft.com/office/drawing/2014/main" id="{E69BB3EB-3FEC-454F-BBEC-F8D2573DF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9" name="endpoint-2425">
            <a:extLst xmlns:a="http://schemas.openxmlformats.org/drawingml/2006/main">
              <a:ext uri="{FF2B5EF4-FFF2-40B4-BE49-F238E27FC236}">
                <a16:creationId xmlns:a16="http://schemas.microsoft.com/office/drawing/2014/main" id="{FB0FD6FB-E04D-4BA0-8DEA-3EA6F09A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0" name="endpoint-2426">
            <a:extLst xmlns:a="http://schemas.openxmlformats.org/drawingml/2006/main">
              <a:ext uri="{FF2B5EF4-FFF2-40B4-BE49-F238E27FC236}">
                <a16:creationId xmlns:a16="http://schemas.microsoft.com/office/drawing/2014/main" id="{D71062C4-A0E6-4597-96BC-94CEA3BD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1" name="endpoint-2427">
            <a:extLst xmlns:a="http://schemas.openxmlformats.org/drawingml/2006/main">
              <a:ext uri="{FF2B5EF4-FFF2-40B4-BE49-F238E27FC236}">
                <a16:creationId xmlns:a16="http://schemas.microsoft.com/office/drawing/2014/main" id="{87167734-7B4F-4841-97B8-30782F94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2" name="endpoint-2428">
            <a:extLst xmlns:a="http://schemas.openxmlformats.org/drawingml/2006/main">
              <a:ext uri="{FF2B5EF4-FFF2-40B4-BE49-F238E27FC236}">
                <a16:creationId xmlns:a16="http://schemas.microsoft.com/office/drawing/2014/main" id="{F31A4BF6-B718-44D3-85DE-E7B302344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3" name="endpoint-2429">
            <a:extLst xmlns:a="http://schemas.openxmlformats.org/drawingml/2006/main">
              <a:ext uri="{FF2B5EF4-FFF2-40B4-BE49-F238E27FC236}">
                <a16:creationId xmlns:a16="http://schemas.microsoft.com/office/drawing/2014/main" id="{BC177710-5DEA-4C46-ADFE-78D5FCEEB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4" name="endpoint-2430">
            <a:extLst xmlns:a="http://schemas.openxmlformats.org/drawingml/2006/main">
              <a:ext uri="{FF2B5EF4-FFF2-40B4-BE49-F238E27FC236}">
                <a16:creationId xmlns:a16="http://schemas.microsoft.com/office/drawing/2014/main" id="{EC91ACAD-36AC-458E-AF56-54505697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5" name="endpoint-2431">
            <a:extLst xmlns:a="http://schemas.openxmlformats.org/drawingml/2006/main">
              <a:ext uri="{FF2B5EF4-FFF2-40B4-BE49-F238E27FC236}">
                <a16:creationId xmlns:a16="http://schemas.microsoft.com/office/drawing/2014/main" id="{2A25B6EC-093B-464C-960A-53EF1009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6" name="endpoint-2432">
            <a:extLst xmlns:a="http://schemas.openxmlformats.org/drawingml/2006/main">
              <a:ext uri="{FF2B5EF4-FFF2-40B4-BE49-F238E27FC236}">
                <a16:creationId xmlns:a16="http://schemas.microsoft.com/office/drawing/2014/main" id="{D8DE5CD1-F8C8-45E3-8543-5D077ECBA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7" name="endpoint-2433">
            <a:extLst xmlns:a="http://schemas.openxmlformats.org/drawingml/2006/main">
              <a:ext uri="{FF2B5EF4-FFF2-40B4-BE49-F238E27FC236}">
                <a16:creationId xmlns:a16="http://schemas.microsoft.com/office/drawing/2014/main" id="{599CAB6E-95D9-43BD-B2BF-1BD57CC9C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8" name="endpoint-2434">
            <a:extLst xmlns:a="http://schemas.openxmlformats.org/drawingml/2006/main">
              <a:ext uri="{FF2B5EF4-FFF2-40B4-BE49-F238E27FC236}">
                <a16:creationId xmlns:a16="http://schemas.microsoft.com/office/drawing/2014/main" id="{19D72DEB-776F-4818-8064-C15F12D8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9" name="endpoint-2435">
            <a:extLst xmlns:a="http://schemas.openxmlformats.org/drawingml/2006/main">
              <a:ext uri="{FF2B5EF4-FFF2-40B4-BE49-F238E27FC236}">
                <a16:creationId xmlns:a16="http://schemas.microsoft.com/office/drawing/2014/main" id="{573478C2-280B-4D86-8B73-ACE81926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0" name="endpoint-2436">
            <a:extLst xmlns:a="http://schemas.openxmlformats.org/drawingml/2006/main">
              <a:ext uri="{FF2B5EF4-FFF2-40B4-BE49-F238E27FC236}">
                <a16:creationId xmlns:a16="http://schemas.microsoft.com/office/drawing/2014/main" id="{C61429D0-87C3-442C-8ECE-E238B974F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1" name="endpoint-2437">
            <a:extLst xmlns:a="http://schemas.openxmlformats.org/drawingml/2006/main">
              <a:ext uri="{FF2B5EF4-FFF2-40B4-BE49-F238E27FC236}">
                <a16:creationId xmlns:a16="http://schemas.microsoft.com/office/drawing/2014/main" id="{7150420F-3974-4BF8-AD95-D253F389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2" name="endpoint-2438">
            <a:extLst xmlns:a="http://schemas.openxmlformats.org/drawingml/2006/main">
              <a:ext uri="{FF2B5EF4-FFF2-40B4-BE49-F238E27FC236}">
                <a16:creationId xmlns:a16="http://schemas.microsoft.com/office/drawing/2014/main" id="{A1F180C6-7328-4874-AEA1-861C4911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3" name="endpoint-2439">
            <a:extLst xmlns:a="http://schemas.openxmlformats.org/drawingml/2006/main">
              <a:ext uri="{FF2B5EF4-FFF2-40B4-BE49-F238E27FC236}">
                <a16:creationId xmlns:a16="http://schemas.microsoft.com/office/drawing/2014/main" id="{E48AA838-363C-43EC-83E9-4A5FBEA93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4" name="endpoint-2440">
            <a:extLst xmlns:a="http://schemas.openxmlformats.org/drawingml/2006/main">
              <a:ext uri="{FF2B5EF4-FFF2-40B4-BE49-F238E27FC236}">
                <a16:creationId xmlns:a16="http://schemas.microsoft.com/office/drawing/2014/main" id="{C3961BB7-FCEC-4359-B9D9-BA29A14E1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5" name="endpoint-2441">
            <a:extLst xmlns:a="http://schemas.openxmlformats.org/drawingml/2006/main">
              <a:ext uri="{FF2B5EF4-FFF2-40B4-BE49-F238E27FC236}">
                <a16:creationId xmlns:a16="http://schemas.microsoft.com/office/drawing/2014/main" id="{DF954260-C68F-4927-8B38-53EC1918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6" name="endpoint-2442">
            <a:extLst xmlns:a="http://schemas.openxmlformats.org/drawingml/2006/main">
              <a:ext uri="{FF2B5EF4-FFF2-40B4-BE49-F238E27FC236}">
                <a16:creationId xmlns:a16="http://schemas.microsoft.com/office/drawing/2014/main" id="{A0EFC9AB-9DE7-4781-AD6E-817CF97E0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7" name="endpoint-2443">
            <a:extLst xmlns:a="http://schemas.openxmlformats.org/drawingml/2006/main">
              <a:ext uri="{FF2B5EF4-FFF2-40B4-BE49-F238E27FC236}">
                <a16:creationId xmlns:a16="http://schemas.microsoft.com/office/drawing/2014/main" id="{7E908ED1-3629-43DA-A677-D5A3D1D6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8" name="endpoint-2444">
            <a:extLst xmlns:a="http://schemas.openxmlformats.org/drawingml/2006/main">
              <a:ext uri="{FF2B5EF4-FFF2-40B4-BE49-F238E27FC236}">
                <a16:creationId xmlns:a16="http://schemas.microsoft.com/office/drawing/2014/main" id="{4C7FC9E0-4DC1-4377-82F2-9EEA63C0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9" name="endpoint-2445">
            <a:extLst xmlns:a="http://schemas.openxmlformats.org/drawingml/2006/main">
              <a:ext uri="{FF2B5EF4-FFF2-40B4-BE49-F238E27FC236}">
                <a16:creationId xmlns:a16="http://schemas.microsoft.com/office/drawing/2014/main" id="{006A7D47-EA75-4738-9958-57DDB55C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0" name="endpoint-2446">
            <a:extLst xmlns:a="http://schemas.openxmlformats.org/drawingml/2006/main">
              <a:ext uri="{FF2B5EF4-FFF2-40B4-BE49-F238E27FC236}">
                <a16:creationId xmlns:a16="http://schemas.microsoft.com/office/drawing/2014/main" id="{AA7FFC9E-93F4-42A1-9BD7-D29D2C19B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1" name="endpoint-2447">
            <a:extLst xmlns:a="http://schemas.openxmlformats.org/drawingml/2006/main">
              <a:ext uri="{FF2B5EF4-FFF2-40B4-BE49-F238E27FC236}">
                <a16:creationId xmlns:a16="http://schemas.microsoft.com/office/drawing/2014/main" id="{E8925F16-6C01-4690-B229-061F3AC2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2" name="endpoint-2448">
            <a:extLst xmlns:a="http://schemas.openxmlformats.org/drawingml/2006/main">
              <a:ext uri="{FF2B5EF4-FFF2-40B4-BE49-F238E27FC236}">
                <a16:creationId xmlns:a16="http://schemas.microsoft.com/office/drawing/2014/main" id="{67676A22-7A2A-4AED-A8D0-0DDC8B25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3" name="endpoint-2449">
            <a:extLst xmlns:a="http://schemas.openxmlformats.org/drawingml/2006/main">
              <a:ext uri="{FF2B5EF4-FFF2-40B4-BE49-F238E27FC236}">
                <a16:creationId xmlns:a16="http://schemas.microsoft.com/office/drawing/2014/main" id="{FBFDC517-0CA2-42D3-9F4E-CCD642F2C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4" name="endpoint-2450">
            <a:extLst xmlns:a="http://schemas.openxmlformats.org/drawingml/2006/main">
              <a:ext uri="{FF2B5EF4-FFF2-40B4-BE49-F238E27FC236}">
                <a16:creationId xmlns:a16="http://schemas.microsoft.com/office/drawing/2014/main" id="{F7796D91-0FAA-434E-B7F5-1A13DBF2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5" name="endpoint-2451">
            <a:extLst xmlns:a="http://schemas.openxmlformats.org/drawingml/2006/main">
              <a:ext uri="{FF2B5EF4-FFF2-40B4-BE49-F238E27FC236}">
                <a16:creationId xmlns:a16="http://schemas.microsoft.com/office/drawing/2014/main" id="{A5EE77BA-2704-4693-9640-10E8D637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6" name="endpoint-2452">
            <a:extLst xmlns:a="http://schemas.openxmlformats.org/drawingml/2006/main">
              <a:ext uri="{FF2B5EF4-FFF2-40B4-BE49-F238E27FC236}">
                <a16:creationId xmlns:a16="http://schemas.microsoft.com/office/drawing/2014/main" id="{2E4CD36D-846B-41FF-82F9-7DAC93F0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7" name="endpoint-2453">
            <a:extLst xmlns:a="http://schemas.openxmlformats.org/drawingml/2006/main">
              <a:ext uri="{FF2B5EF4-FFF2-40B4-BE49-F238E27FC236}">
                <a16:creationId xmlns:a16="http://schemas.microsoft.com/office/drawing/2014/main" id="{C3BF7F25-881F-4B1F-A300-9F115D261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8" name="endpoint-2454">
            <a:extLst xmlns:a="http://schemas.openxmlformats.org/drawingml/2006/main">
              <a:ext uri="{FF2B5EF4-FFF2-40B4-BE49-F238E27FC236}">
                <a16:creationId xmlns:a16="http://schemas.microsoft.com/office/drawing/2014/main" id="{4931DCD0-D85D-47B2-A0A8-B3F345B9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9" name="endpoint-2455">
            <a:extLst xmlns:a="http://schemas.openxmlformats.org/drawingml/2006/main">
              <a:ext uri="{FF2B5EF4-FFF2-40B4-BE49-F238E27FC236}">
                <a16:creationId xmlns:a16="http://schemas.microsoft.com/office/drawing/2014/main" id="{5A1281B1-E516-4472-9248-AA0577C4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0" name="endpoint-2456">
            <a:extLst xmlns:a="http://schemas.openxmlformats.org/drawingml/2006/main">
              <a:ext uri="{FF2B5EF4-FFF2-40B4-BE49-F238E27FC236}">
                <a16:creationId xmlns:a16="http://schemas.microsoft.com/office/drawing/2014/main" id="{4A83ED29-D429-4B62-A792-44C0908FB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1" name="endpoint-2457">
            <a:extLst xmlns:a="http://schemas.openxmlformats.org/drawingml/2006/main">
              <a:ext uri="{FF2B5EF4-FFF2-40B4-BE49-F238E27FC236}">
                <a16:creationId xmlns:a16="http://schemas.microsoft.com/office/drawing/2014/main" id="{4C835BC0-CEF5-4FBE-8DFF-5DB030E9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2" name="endpoint-2458">
            <a:extLst xmlns:a="http://schemas.openxmlformats.org/drawingml/2006/main">
              <a:ext uri="{FF2B5EF4-FFF2-40B4-BE49-F238E27FC236}">
                <a16:creationId xmlns:a16="http://schemas.microsoft.com/office/drawing/2014/main" id="{9A9AD844-98BF-4D8D-AFD4-801CDC5E2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3" name="endpoint-2459">
            <a:extLst xmlns:a="http://schemas.openxmlformats.org/drawingml/2006/main">
              <a:ext uri="{FF2B5EF4-FFF2-40B4-BE49-F238E27FC236}">
                <a16:creationId xmlns:a16="http://schemas.microsoft.com/office/drawing/2014/main" id="{A7C2D9A3-D00D-4E21-B749-E2E3CF80A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4" name="endpoint-2460">
            <a:extLst xmlns:a="http://schemas.openxmlformats.org/drawingml/2006/main">
              <a:ext uri="{FF2B5EF4-FFF2-40B4-BE49-F238E27FC236}">
                <a16:creationId xmlns:a16="http://schemas.microsoft.com/office/drawing/2014/main" id="{68859572-68D9-46AC-8B30-4433B1D2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5" name="endpoint-2461">
            <a:extLst xmlns:a="http://schemas.openxmlformats.org/drawingml/2006/main">
              <a:ext uri="{FF2B5EF4-FFF2-40B4-BE49-F238E27FC236}">
                <a16:creationId xmlns:a16="http://schemas.microsoft.com/office/drawing/2014/main" id="{24865DEC-0ADF-4DBA-8A9F-F9B77AD15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6" name="endpoint-2462">
            <a:extLst xmlns:a="http://schemas.openxmlformats.org/drawingml/2006/main">
              <a:ext uri="{FF2B5EF4-FFF2-40B4-BE49-F238E27FC236}">
                <a16:creationId xmlns:a16="http://schemas.microsoft.com/office/drawing/2014/main" id="{DDA996EB-575E-40A2-9314-D74256F8E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7" name="endpoint-2463">
            <a:extLst xmlns:a="http://schemas.openxmlformats.org/drawingml/2006/main">
              <a:ext uri="{FF2B5EF4-FFF2-40B4-BE49-F238E27FC236}">
                <a16:creationId xmlns:a16="http://schemas.microsoft.com/office/drawing/2014/main" id="{7CE5B47F-932C-4DC4-8D06-801CE48DD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8" name="endpoint-2464">
            <a:extLst xmlns:a="http://schemas.openxmlformats.org/drawingml/2006/main">
              <a:ext uri="{FF2B5EF4-FFF2-40B4-BE49-F238E27FC236}">
                <a16:creationId xmlns:a16="http://schemas.microsoft.com/office/drawing/2014/main" id="{75815177-F2D9-4851-BCA2-9536B080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9" name="endpoint-2465">
            <a:extLst xmlns:a="http://schemas.openxmlformats.org/drawingml/2006/main">
              <a:ext uri="{FF2B5EF4-FFF2-40B4-BE49-F238E27FC236}">
                <a16:creationId xmlns:a16="http://schemas.microsoft.com/office/drawing/2014/main" id="{B21C6E02-A634-4F62-830D-AF17774E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0" name="endpoint-2466">
            <a:extLst xmlns:a="http://schemas.openxmlformats.org/drawingml/2006/main">
              <a:ext uri="{FF2B5EF4-FFF2-40B4-BE49-F238E27FC236}">
                <a16:creationId xmlns:a16="http://schemas.microsoft.com/office/drawing/2014/main" id="{614408A7-590C-488B-B387-87D262F2F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1" name="endpoint-2467">
            <a:extLst xmlns:a="http://schemas.openxmlformats.org/drawingml/2006/main">
              <a:ext uri="{FF2B5EF4-FFF2-40B4-BE49-F238E27FC236}">
                <a16:creationId xmlns:a16="http://schemas.microsoft.com/office/drawing/2014/main" id="{DCD258B4-12B2-4C84-90FA-2431AEAD7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2" name="endpoint-2468">
            <a:extLst xmlns:a="http://schemas.openxmlformats.org/drawingml/2006/main">
              <a:ext uri="{FF2B5EF4-FFF2-40B4-BE49-F238E27FC236}">
                <a16:creationId xmlns:a16="http://schemas.microsoft.com/office/drawing/2014/main" id="{BD7EAD6E-7111-4B42-B2B7-BBAAB00B9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3" name="endpoint-2469">
            <a:extLst xmlns:a="http://schemas.openxmlformats.org/drawingml/2006/main">
              <a:ext uri="{FF2B5EF4-FFF2-40B4-BE49-F238E27FC236}">
                <a16:creationId xmlns:a16="http://schemas.microsoft.com/office/drawing/2014/main" id="{489206AE-EDCC-45AA-A715-D3F16AD3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4" name="endpoint-2470">
            <a:extLst xmlns:a="http://schemas.openxmlformats.org/drawingml/2006/main">
              <a:ext uri="{FF2B5EF4-FFF2-40B4-BE49-F238E27FC236}">
                <a16:creationId xmlns:a16="http://schemas.microsoft.com/office/drawing/2014/main" id="{1359F4F1-0C67-47B7-B504-6AFE28CF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5" name="endpoint-2471">
            <a:extLst xmlns:a="http://schemas.openxmlformats.org/drawingml/2006/main">
              <a:ext uri="{FF2B5EF4-FFF2-40B4-BE49-F238E27FC236}">
                <a16:creationId xmlns:a16="http://schemas.microsoft.com/office/drawing/2014/main" id="{252216A8-4A7F-4BC2-AB44-4FB46E5D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6" name="endpoint-2472">
            <a:extLst xmlns:a="http://schemas.openxmlformats.org/drawingml/2006/main">
              <a:ext uri="{FF2B5EF4-FFF2-40B4-BE49-F238E27FC236}">
                <a16:creationId xmlns:a16="http://schemas.microsoft.com/office/drawing/2014/main" id="{C5AA40D9-17EF-41D3-9233-70839369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7" name="endpoint-2473">
            <a:extLst xmlns:a="http://schemas.openxmlformats.org/drawingml/2006/main">
              <a:ext uri="{FF2B5EF4-FFF2-40B4-BE49-F238E27FC236}">
                <a16:creationId xmlns:a16="http://schemas.microsoft.com/office/drawing/2014/main" id="{307760F3-5793-4E10-ACE2-3F3126355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8" name="endpoint-2474">
            <a:extLst xmlns:a="http://schemas.openxmlformats.org/drawingml/2006/main">
              <a:ext uri="{FF2B5EF4-FFF2-40B4-BE49-F238E27FC236}">
                <a16:creationId xmlns:a16="http://schemas.microsoft.com/office/drawing/2014/main" id="{063425F0-3635-4755-B4CF-46ADCB62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9" name="endpoint-2475">
            <a:extLst xmlns:a="http://schemas.openxmlformats.org/drawingml/2006/main">
              <a:ext uri="{FF2B5EF4-FFF2-40B4-BE49-F238E27FC236}">
                <a16:creationId xmlns:a16="http://schemas.microsoft.com/office/drawing/2014/main" id="{767C7AB0-1BB3-441F-AB5A-9B8C94C4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0" name="endpoint-2476">
            <a:extLst xmlns:a="http://schemas.openxmlformats.org/drawingml/2006/main">
              <a:ext uri="{FF2B5EF4-FFF2-40B4-BE49-F238E27FC236}">
                <a16:creationId xmlns:a16="http://schemas.microsoft.com/office/drawing/2014/main" id="{555E9A15-8892-4B7E-A027-43DF70C9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1" name="endpoint-2477">
            <a:extLst xmlns:a="http://schemas.openxmlformats.org/drawingml/2006/main">
              <a:ext uri="{FF2B5EF4-FFF2-40B4-BE49-F238E27FC236}">
                <a16:creationId xmlns:a16="http://schemas.microsoft.com/office/drawing/2014/main" id="{1EAA11CB-D05C-45F2-82BD-AB7257CC8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2" name="endpoint-2478">
            <a:extLst xmlns:a="http://schemas.openxmlformats.org/drawingml/2006/main">
              <a:ext uri="{FF2B5EF4-FFF2-40B4-BE49-F238E27FC236}">
                <a16:creationId xmlns:a16="http://schemas.microsoft.com/office/drawing/2014/main" id="{E797EAC2-DA5A-43AF-B367-22BD2F96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3" name="endpoint-2479">
            <a:extLst xmlns:a="http://schemas.openxmlformats.org/drawingml/2006/main">
              <a:ext uri="{FF2B5EF4-FFF2-40B4-BE49-F238E27FC236}">
                <a16:creationId xmlns:a16="http://schemas.microsoft.com/office/drawing/2014/main" id="{B9A1F9F0-8118-4816-803E-51B248AC7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4" name="endpoint-2480">
            <a:extLst xmlns:a="http://schemas.openxmlformats.org/drawingml/2006/main">
              <a:ext uri="{FF2B5EF4-FFF2-40B4-BE49-F238E27FC236}">
                <a16:creationId xmlns:a16="http://schemas.microsoft.com/office/drawing/2014/main" id="{F99B118D-0DB5-4230-B2DE-3B90FC6B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5" name="endpoint-2481">
            <a:extLst xmlns:a="http://schemas.openxmlformats.org/drawingml/2006/main">
              <a:ext uri="{FF2B5EF4-FFF2-40B4-BE49-F238E27FC236}">
                <a16:creationId xmlns:a16="http://schemas.microsoft.com/office/drawing/2014/main" id="{7DB0957A-518F-41DE-A00D-0FA9962E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6" name="endpoint-2482">
            <a:extLst xmlns:a="http://schemas.openxmlformats.org/drawingml/2006/main">
              <a:ext uri="{FF2B5EF4-FFF2-40B4-BE49-F238E27FC236}">
                <a16:creationId xmlns:a16="http://schemas.microsoft.com/office/drawing/2014/main" id="{A1F6D8FB-7989-41AD-B220-5F38B059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7" name="endpoint-2483">
            <a:extLst xmlns:a="http://schemas.openxmlformats.org/drawingml/2006/main">
              <a:ext uri="{FF2B5EF4-FFF2-40B4-BE49-F238E27FC236}">
                <a16:creationId xmlns:a16="http://schemas.microsoft.com/office/drawing/2014/main" id="{D5324A0F-7E10-4CBE-A4AC-7738FC11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8" name="endpoint-2484">
            <a:extLst xmlns:a="http://schemas.openxmlformats.org/drawingml/2006/main">
              <a:ext uri="{FF2B5EF4-FFF2-40B4-BE49-F238E27FC236}">
                <a16:creationId xmlns:a16="http://schemas.microsoft.com/office/drawing/2014/main" id="{50964BD3-643A-4D27-A9CB-2E8C0CA98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9" name="endpoint-2485">
            <a:extLst xmlns:a="http://schemas.openxmlformats.org/drawingml/2006/main">
              <a:ext uri="{FF2B5EF4-FFF2-40B4-BE49-F238E27FC236}">
                <a16:creationId xmlns:a16="http://schemas.microsoft.com/office/drawing/2014/main" id="{145D7821-234B-44B8-A407-1ADB26A99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0" name="endpoint-2486">
            <a:extLst xmlns:a="http://schemas.openxmlformats.org/drawingml/2006/main">
              <a:ext uri="{FF2B5EF4-FFF2-40B4-BE49-F238E27FC236}">
                <a16:creationId xmlns:a16="http://schemas.microsoft.com/office/drawing/2014/main" id="{F31B4512-3422-4A72-AA3C-E93B98A02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1" name="endpoint-2487">
            <a:extLst xmlns:a="http://schemas.openxmlformats.org/drawingml/2006/main">
              <a:ext uri="{FF2B5EF4-FFF2-40B4-BE49-F238E27FC236}">
                <a16:creationId xmlns:a16="http://schemas.microsoft.com/office/drawing/2014/main" id="{BF949775-F14F-4774-AFED-4B66D26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2" name="endpoint-2488">
            <a:extLst xmlns:a="http://schemas.openxmlformats.org/drawingml/2006/main">
              <a:ext uri="{FF2B5EF4-FFF2-40B4-BE49-F238E27FC236}">
                <a16:creationId xmlns:a16="http://schemas.microsoft.com/office/drawing/2014/main" id="{AEA70683-7489-44B3-B1D8-4007A9CB8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3" name="endpoint-2489">
            <a:extLst xmlns:a="http://schemas.openxmlformats.org/drawingml/2006/main">
              <a:ext uri="{FF2B5EF4-FFF2-40B4-BE49-F238E27FC236}">
                <a16:creationId xmlns:a16="http://schemas.microsoft.com/office/drawing/2014/main" id="{928F46F4-F2A3-4983-8EA2-1FF8AF94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4" name="endpoint-2490">
            <a:extLst xmlns:a="http://schemas.openxmlformats.org/drawingml/2006/main">
              <a:ext uri="{FF2B5EF4-FFF2-40B4-BE49-F238E27FC236}">
                <a16:creationId xmlns:a16="http://schemas.microsoft.com/office/drawing/2014/main" id="{AB38C4CE-07E4-4D54-B0EC-14A9325F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5" name="endpoint-2491">
            <a:extLst xmlns:a="http://schemas.openxmlformats.org/drawingml/2006/main">
              <a:ext uri="{FF2B5EF4-FFF2-40B4-BE49-F238E27FC236}">
                <a16:creationId xmlns:a16="http://schemas.microsoft.com/office/drawing/2014/main" id="{DDA81EBF-AC0B-433F-99B5-CDFEED3C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6" name="endpoint-2492">
            <a:extLst xmlns:a="http://schemas.openxmlformats.org/drawingml/2006/main">
              <a:ext uri="{FF2B5EF4-FFF2-40B4-BE49-F238E27FC236}">
                <a16:creationId xmlns:a16="http://schemas.microsoft.com/office/drawing/2014/main" id="{3598EF19-913B-4061-8DD6-E5C65385F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7" name="endpoint-2493">
            <a:extLst xmlns:a="http://schemas.openxmlformats.org/drawingml/2006/main">
              <a:ext uri="{FF2B5EF4-FFF2-40B4-BE49-F238E27FC236}">
                <a16:creationId xmlns:a16="http://schemas.microsoft.com/office/drawing/2014/main" id="{97D7F7E2-F59F-44B3-BC96-98F4C3B6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8" name="endpoint-2494">
            <a:extLst xmlns:a="http://schemas.openxmlformats.org/drawingml/2006/main">
              <a:ext uri="{FF2B5EF4-FFF2-40B4-BE49-F238E27FC236}">
                <a16:creationId xmlns:a16="http://schemas.microsoft.com/office/drawing/2014/main" id="{0E3EB610-7041-4A68-AB1D-8153C5F56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9" name="endpoint-2495">
            <a:extLst xmlns:a="http://schemas.openxmlformats.org/drawingml/2006/main">
              <a:ext uri="{FF2B5EF4-FFF2-40B4-BE49-F238E27FC236}">
                <a16:creationId xmlns:a16="http://schemas.microsoft.com/office/drawing/2014/main" id="{60F7AEA4-21E4-40CA-8E97-DF1E87CA4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0" name="endpoint-2496">
            <a:extLst xmlns:a="http://schemas.openxmlformats.org/drawingml/2006/main">
              <a:ext uri="{FF2B5EF4-FFF2-40B4-BE49-F238E27FC236}">
                <a16:creationId xmlns:a16="http://schemas.microsoft.com/office/drawing/2014/main" id="{B8A89279-0840-43D3-9D57-D855C088E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39019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1" name="endpoint-2497">
            <a:extLst xmlns:a="http://schemas.openxmlformats.org/drawingml/2006/main">
              <a:ext uri="{FF2B5EF4-FFF2-40B4-BE49-F238E27FC236}">
                <a16:creationId xmlns:a16="http://schemas.microsoft.com/office/drawing/2014/main" id="{7A8645EC-D968-4FED-8661-CC291B86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2" name="endpoint-2498">
            <a:extLst xmlns:a="http://schemas.openxmlformats.org/drawingml/2006/main">
              <a:ext uri="{FF2B5EF4-FFF2-40B4-BE49-F238E27FC236}">
                <a16:creationId xmlns:a16="http://schemas.microsoft.com/office/drawing/2014/main" id="{4090AC7B-36B5-4214-9CD1-B17D56B5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3" name="endpoint-2499">
            <a:extLst xmlns:a="http://schemas.openxmlformats.org/drawingml/2006/main">
              <a:ext uri="{FF2B5EF4-FFF2-40B4-BE49-F238E27FC236}">
                <a16:creationId xmlns:a16="http://schemas.microsoft.com/office/drawing/2014/main" id="{5A1C0CC9-2F73-45C5-A86A-D0A544FD2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4" name="endpoint-2500">
            <a:extLst xmlns:a="http://schemas.openxmlformats.org/drawingml/2006/main">
              <a:ext uri="{FF2B5EF4-FFF2-40B4-BE49-F238E27FC236}">
                <a16:creationId xmlns:a16="http://schemas.microsoft.com/office/drawing/2014/main" id="{4C268A65-439B-48D3-BFF8-FD94ABC55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5" name="endpoint-2501">
            <a:extLst xmlns:a="http://schemas.openxmlformats.org/drawingml/2006/main">
              <a:ext uri="{FF2B5EF4-FFF2-40B4-BE49-F238E27FC236}">
                <a16:creationId xmlns:a16="http://schemas.microsoft.com/office/drawing/2014/main" id="{6BA0CDEF-F291-4FA1-99C0-E693ECA2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6" name="endpoint-2502">
            <a:extLst xmlns:a="http://schemas.openxmlformats.org/drawingml/2006/main">
              <a:ext uri="{FF2B5EF4-FFF2-40B4-BE49-F238E27FC236}">
                <a16:creationId xmlns:a16="http://schemas.microsoft.com/office/drawing/2014/main" id="{AEF77776-0752-4654-A286-0BCE33F0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7" name="endpoint-2503">
            <a:extLst xmlns:a="http://schemas.openxmlformats.org/drawingml/2006/main">
              <a:ext uri="{FF2B5EF4-FFF2-40B4-BE49-F238E27FC236}">
                <a16:creationId xmlns:a16="http://schemas.microsoft.com/office/drawing/2014/main" id="{866ED567-07B1-4E94-8909-4C4F63836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8" name="endpoint-2504">
            <a:extLst xmlns:a="http://schemas.openxmlformats.org/drawingml/2006/main">
              <a:ext uri="{FF2B5EF4-FFF2-40B4-BE49-F238E27FC236}">
                <a16:creationId xmlns:a16="http://schemas.microsoft.com/office/drawing/2014/main" id="{E6F36148-5C3B-40BE-BB65-84642F40C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9" name="endpoint-2505">
            <a:extLst xmlns:a="http://schemas.openxmlformats.org/drawingml/2006/main">
              <a:ext uri="{FF2B5EF4-FFF2-40B4-BE49-F238E27FC236}">
                <a16:creationId xmlns:a16="http://schemas.microsoft.com/office/drawing/2014/main" id="{89BC36CA-7BED-4CA6-8070-FBCA2657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0" name="endpoint-2506">
            <a:extLst xmlns:a="http://schemas.openxmlformats.org/drawingml/2006/main">
              <a:ext uri="{FF2B5EF4-FFF2-40B4-BE49-F238E27FC236}">
                <a16:creationId xmlns:a16="http://schemas.microsoft.com/office/drawing/2014/main" id="{FC0CDF11-3D23-46A9-9FE0-61256A63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1" name="endpoint-2507">
            <a:extLst xmlns:a="http://schemas.openxmlformats.org/drawingml/2006/main">
              <a:ext uri="{FF2B5EF4-FFF2-40B4-BE49-F238E27FC236}">
                <a16:creationId xmlns:a16="http://schemas.microsoft.com/office/drawing/2014/main" id="{B19E1FD6-9A24-48CE-9DEF-32179B49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2" name="endpoint-2508">
            <a:extLst xmlns:a="http://schemas.openxmlformats.org/drawingml/2006/main">
              <a:ext uri="{FF2B5EF4-FFF2-40B4-BE49-F238E27FC236}">
                <a16:creationId xmlns:a16="http://schemas.microsoft.com/office/drawing/2014/main" id="{4BCD9E73-94A4-4447-9A53-5BAF10D8C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3" name="endpoint-2509">
            <a:extLst xmlns:a="http://schemas.openxmlformats.org/drawingml/2006/main">
              <a:ext uri="{FF2B5EF4-FFF2-40B4-BE49-F238E27FC236}">
                <a16:creationId xmlns:a16="http://schemas.microsoft.com/office/drawing/2014/main" id="{5CC6650B-01CF-480E-8352-83400F82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4" name="endpoint-2510">
            <a:extLst xmlns:a="http://schemas.openxmlformats.org/drawingml/2006/main">
              <a:ext uri="{FF2B5EF4-FFF2-40B4-BE49-F238E27FC236}">
                <a16:creationId xmlns:a16="http://schemas.microsoft.com/office/drawing/2014/main" id="{FCD8CF99-B59D-4BB8-B4B7-B869DF19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5" name="endpoint-2511">
            <a:extLst xmlns:a="http://schemas.openxmlformats.org/drawingml/2006/main">
              <a:ext uri="{FF2B5EF4-FFF2-40B4-BE49-F238E27FC236}">
                <a16:creationId xmlns:a16="http://schemas.microsoft.com/office/drawing/2014/main" id="{45BF2F65-9735-4D37-851D-3D02624E9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6" name="endpoint-2512">
            <a:extLst xmlns:a="http://schemas.openxmlformats.org/drawingml/2006/main">
              <a:ext uri="{FF2B5EF4-FFF2-40B4-BE49-F238E27FC236}">
                <a16:creationId xmlns:a16="http://schemas.microsoft.com/office/drawing/2014/main" id="{0D239B1E-FC17-4F65-AA7F-6E038945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7" name="endpoint-2513">
            <a:extLst xmlns:a="http://schemas.openxmlformats.org/drawingml/2006/main">
              <a:ext uri="{FF2B5EF4-FFF2-40B4-BE49-F238E27FC236}">
                <a16:creationId xmlns:a16="http://schemas.microsoft.com/office/drawing/2014/main" id="{D5F64618-7C76-4A56-B7E8-88A0E35D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8" name="endpoint-2514">
            <a:extLst xmlns:a="http://schemas.openxmlformats.org/drawingml/2006/main">
              <a:ext uri="{FF2B5EF4-FFF2-40B4-BE49-F238E27FC236}">
                <a16:creationId xmlns:a16="http://schemas.microsoft.com/office/drawing/2014/main" id="{D54DB37E-8194-497B-881E-B06C44AA0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9" name="endpoint-2515">
            <a:extLst xmlns:a="http://schemas.openxmlformats.org/drawingml/2006/main">
              <a:ext uri="{FF2B5EF4-FFF2-40B4-BE49-F238E27FC236}">
                <a16:creationId xmlns:a16="http://schemas.microsoft.com/office/drawing/2014/main" id="{D5A9D369-2F22-4832-87C9-CFF87FF10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0" name="endpoint-2516">
            <a:extLst xmlns:a="http://schemas.openxmlformats.org/drawingml/2006/main">
              <a:ext uri="{FF2B5EF4-FFF2-40B4-BE49-F238E27FC236}">
                <a16:creationId xmlns:a16="http://schemas.microsoft.com/office/drawing/2014/main" id="{F9BA893D-B1D6-47E7-B939-5E01899F7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1" name="endpoint-2517">
            <a:extLst xmlns:a="http://schemas.openxmlformats.org/drawingml/2006/main">
              <a:ext uri="{FF2B5EF4-FFF2-40B4-BE49-F238E27FC236}">
                <a16:creationId xmlns:a16="http://schemas.microsoft.com/office/drawing/2014/main" id="{6152912F-2F53-4F4C-9E33-4D5648FE9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2" name="endpoint-2518">
            <a:extLst xmlns:a="http://schemas.openxmlformats.org/drawingml/2006/main">
              <a:ext uri="{FF2B5EF4-FFF2-40B4-BE49-F238E27FC236}">
                <a16:creationId xmlns:a16="http://schemas.microsoft.com/office/drawing/2014/main" id="{D4EC99B7-2ACF-44CD-A08C-4BD26E9E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3" name="endpoint-2519">
            <a:extLst xmlns:a="http://schemas.openxmlformats.org/drawingml/2006/main">
              <a:ext uri="{FF2B5EF4-FFF2-40B4-BE49-F238E27FC236}">
                <a16:creationId xmlns:a16="http://schemas.microsoft.com/office/drawing/2014/main" id="{FD2FD14B-BF80-483E-A144-3062F8BF9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4" name="endpoint-2520">
            <a:extLst xmlns:a="http://schemas.openxmlformats.org/drawingml/2006/main">
              <a:ext uri="{FF2B5EF4-FFF2-40B4-BE49-F238E27FC236}">
                <a16:creationId xmlns:a16="http://schemas.microsoft.com/office/drawing/2014/main" id="{5355CA11-B3A2-485B-91D7-BC4E0BC4F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5" name="endpoint-2521">
            <a:extLst xmlns:a="http://schemas.openxmlformats.org/drawingml/2006/main">
              <a:ext uri="{FF2B5EF4-FFF2-40B4-BE49-F238E27FC236}">
                <a16:creationId xmlns:a16="http://schemas.microsoft.com/office/drawing/2014/main" id="{407B60E6-C256-4355-A7EE-6CAC20B30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6" name="endpoint-2522">
            <a:extLst xmlns:a="http://schemas.openxmlformats.org/drawingml/2006/main">
              <a:ext uri="{FF2B5EF4-FFF2-40B4-BE49-F238E27FC236}">
                <a16:creationId xmlns:a16="http://schemas.microsoft.com/office/drawing/2014/main" id="{74344F6B-74EE-4B97-B618-6C0C57C9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7" name="endpoint-2523">
            <a:extLst xmlns:a="http://schemas.openxmlformats.org/drawingml/2006/main">
              <a:ext uri="{FF2B5EF4-FFF2-40B4-BE49-F238E27FC236}">
                <a16:creationId xmlns:a16="http://schemas.microsoft.com/office/drawing/2014/main" id="{627ECDAD-8008-420C-9234-DA083DF6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8" name="endpoint-2524">
            <a:extLst xmlns:a="http://schemas.openxmlformats.org/drawingml/2006/main">
              <a:ext uri="{FF2B5EF4-FFF2-40B4-BE49-F238E27FC236}">
                <a16:creationId xmlns:a16="http://schemas.microsoft.com/office/drawing/2014/main" id="{E165EAED-3C53-488B-AD11-EF0551F2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9" name="endpoint-2525">
            <a:extLst xmlns:a="http://schemas.openxmlformats.org/drawingml/2006/main">
              <a:ext uri="{FF2B5EF4-FFF2-40B4-BE49-F238E27FC236}">
                <a16:creationId xmlns:a16="http://schemas.microsoft.com/office/drawing/2014/main" id="{4EE6901C-5F5B-4DA4-A7B2-D3C619699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0" name="endpoint-2526">
            <a:extLst xmlns:a="http://schemas.openxmlformats.org/drawingml/2006/main">
              <a:ext uri="{FF2B5EF4-FFF2-40B4-BE49-F238E27FC236}">
                <a16:creationId xmlns:a16="http://schemas.microsoft.com/office/drawing/2014/main" id="{4E1B38FD-5C2D-4170-8D28-B36244219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1" name="endpoint-2527">
            <a:extLst xmlns:a="http://schemas.openxmlformats.org/drawingml/2006/main">
              <a:ext uri="{FF2B5EF4-FFF2-40B4-BE49-F238E27FC236}">
                <a16:creationId xmlns:a16="http://schemas.microsoft.com/office/drawing/2014/main" id="{971A5EDF-94FE-4213-994F-829C1C469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2" name="endpoint-2528">
            <a:extLst xmlns:a="http://schemas.openxmlformats.org/drawingml/2006/main">
              <a:ext uri="{FF2B5EF4-FFF2-40B4-BE49-F238E27FC236}">
                <a16:creationId xmlns:a16="http://schemas.microsoft.com/office/drawing/2014/main" id="{2275F465-9CBB-4972-B56B-E3CCC4F61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3" name="endpoint-2529">
            <a:extLst xmlns:a="http://schemas.openxmlformats.org/drawingml/2006/main">
              <a:ext uri="{FF2B5EF4-FFF2-40B4-BE49-F238E27FC236}">
                <a16:creationId xmlns:a16="http://schemas.microsoft.com/office/drawing/2014/main" id="{C8953D40-4731-4D48-B5A2-10DCDC488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4" name="endpoint-2530">
            <a:extLst xmlns:a="http://schemas.openxmlformats.org/drawingml/2006/main">
              <a:ext uri="{FF2B5EF4-FFF2-40B4-BE49-F238E27FC236}">
                <a16:creationId xmlns:a16="http://schemas.microsoft.com/office/drawing/2014/main" id="{8AD9632B-63F7-4F3A-8980-8A836DB51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5" name="endpoint-2531">
            <a:extLst xmlns:a="http://schemas.openxmlformats.org/drawingml/2006/main">
              <a:ext uri="{FF2B5EF4-FFF2-40B4-BE49-F238E27FC236}">
                <a16:creationId xmlns:a16="http://schemas.microsoft.com/office/drawing/2014/main" id="{6CA5086B-6240-49FE-8FB9-9E64B3C57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6" name="endpoint-2532">
            <a:extLst xmlns:a="http://schemas.openxmlformats.org/drawingml/2006/main">
              <a:ext uri="{FF2B5EF4-FFF2-40B4-BE49-F238E27FC236}">
                <a16:creationId xmlns:a16="http://schemas.microsoft.com/office/drawing/2014/main" id="{D0F38121-D3B7-41E4-9294-747160D87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7" name="endpoint-2533">
            <a:extLst xmlns:a="http://schemas.openxmlformats.org/drawingml/2006/main">
              <a:ext uri="{FF2B5EF4-FFF2-40B4-BE49-F238E27FC236}">
                <a16:creationId xmlns:a16="http://schemas.microsoft.com/office/drawing/2014/main" id="{5FBFA928-10EC-4630-93C0-7082E50D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8" name="endpoint-2534">
            <a:extLst xmlns:a="http://schemas.openxmlformats.org/drawingml/2006/main">
              <a:ext uri="{FF2B5EF4-FFF2-40B4-BE49-F238E27FC236}">
                <a16:creationId xmlns:a16="http://schemas.microsoft.com/office/drawing/2014/main" id="{FF3F5CB4-91EA-452C-B30F-9EAF4592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9" name="endpoint-2535">
            <a:extLst xmlns:a="http://schemas.openxmlformats.org/drawingml/2006/main">
              <a:ext uri="{FF2B5EF4-FFF2-40B4-BE49-F238E27FC236}">
                <a16:creationId xmlns:a16="http://schemas.microsoft.com/office/drawing/2014/main" id="{87DB179C-27F5-4B0F-A2CE-1352923B6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0" name="endpoint-2536">
            <a:extLst xmlns:a="http://schemas.openxmlformats.org/drawingml/2006/main">
              <a:ext uri="{FF2B5EF4-FFF2-40B4-BE49-F238E27FC236}">
                <a16:creationId xmlns:a16="http://schemas.microsoft.com/office/drawing/2014/main" id="{54FD67D9-A474-4E4B-8562-26F597619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1" name="endpoint-2537">
            <a:extLst xmlns:a="http://schemas.openxmlformats.org/drawingml/2006/main">
              <a:ext uri="{FF2B5EF4-FFF2-40B4-BE49-F238E27FC236}">
                <a16:creationId xmlns:a16="http://schemas.microsoft.com/office/drawing/2014/main" id="{6753868A-46CC-4F5B-AADB-E70AC0C9E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2" name="endpoint-2538">
            <a:extLst xmlns:a="http://schemas.openxmlformats.org/drawingml/2006/main">
              <a:ext uri="{FF2B5EF4-FFF2-40B4-BE49-F238E27FC236}">
                <a16:creationId xmlns:a16="http://schemas.microsoft.com/office/drawing/2014/main" id="{DC607B56-587D-4E74-95DC-3DDAE0D7C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3" name="endpoint-2539">
            <a:extLst xmlns:a="http://schemas.openxmlformats.org/drawingml/2006/main">
              <a:ext uri="{FF2B5EF4-FFF2-40B4-BE49-F238E27FC236}">
                <a16:creationId xmlns:a16="http://schemas.microsoft.com/office/drawing/2014/main" id="{9CDA7F35-529A-40BD-84CB-EBE827C2B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4" name="endpoint-2540">
            <a:extLst xmlns:a="http://schemas.openxmlformats.org/drawingml/2006/main">
              <a:ext uri="{FF2B5EF4-FFF2-40B4-BE49-F238E27FC236}">
                <a16:creationId xmlns:a16="http://schemas.microsoft.com/office/drawing/2014/main" id="{C2FBF593-7170-402E-840E-948D987B8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5" name="endpoint-2541">
            <a:extLst xmlns:a="http://schemas.openxmlformats.org/drawingml/2006/main">
              <a:ext uri="{FF2B5EF4-FFF2-40B4-BE49-F238E27FC236}">
                <a16:creationId xmlns:a16="http://schemas.microsoft.com/office/drawing/2014/main" id="{F56A0A47-3544-4587-932E-334F4E55F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6" name="endpoint-2542">
            <a:extLst xmlns:a="http://schemas.openxmlformats.org/drawingml/2006/main">
              <a:ext uri="{FF2B5EF4-FFF2-40B4-BE49-F238E27FC236}">
                <a16:creationId xmlns:a16="http://schemas.microsoft.com/office/drawing/2014/main" id="{43C5C7A0-8D75-4561-A2B0-8BFAB045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7" name="endpoint-2543">
            <a:extLst xmlns:a="http://schemas.openxmlformats.org/drawingml/2006/main">
              <a:ext uri="{FF2B5EF4-FFF2-40B4-BE49-F238E27FC236}">
                <a16:creationId xmlns:a16="http://schemas.microsoft.com/office/drawing/2014/main" id="{A8C8802F-AA57-4B79-BFEC-E9387ABE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8" name="endpoint-2544">
            <a:extLst xmlns:a="http://schemas.openxmlformats.org/drawingml/2006/main">
              <a:ext uri="{FF2B5EF4-FFF2-40B4-BE49-F238E27FC236}">
                <a16:creationId xmlns:a16="http://schemas.microsoft.com/office/drawing/2014/main" id="{3F006EAF-9B46-4BEE-86A7-778F8B0A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9" name="endpoint-2545">
            <a:extLst xmlns:a="http://schemas.openxmlformats.org/drawingml/2006/main">
              <a:ext uri="{FF2B5EF4-FFF2-40B4-BE49-F238E27FC236}">
                <a16:creationId xmlns:a16="http://schemas.microsoft.com/office/drawing/2014/main" id="{1D9D80BF-5F99-415F-A900-B0A8B30C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0" name="endpoint-2546">
            <a:extLst xmlns:a="http://schemas.openxmlformats.org/drawingml/2006/main">
              <a:ext uri="{FF2B5EF4-FFF2-40B4-BE49-F238E27FC236}">
                <a16:creationId xmlns:a16="http://schemas.microsoft.com/office/drawing/2014/main" id="{AD973A4F-C068-4CA9-B52E-90CCC5CD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1" name="endpoint-2547">
            <a:extLst xmlns:a="http://schemas.openxmlformats.org/drawingml/2006/main">
              <a:ext uri="{FF2B5EF4-FFF2-40B4-BE49-F238E27FC236}">
                <a16:creationId xmlns:a16="http://schemas.microsoft.com/office/drawing/2014/main" id="{9C160B77-B584-40EE-B260-8DB6C3D80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2" name="endpoint-2548">
            <a:extLst xmlns:a="http://schemas.openxmlformats.org/drawingml/2006/main">
              <a:ext uri="{FF2B5EF4-FFF2-40B4-BE49-F238E27FC236}">
                <a16:creationId xmlns:a16="http://schemas.microsoft.com/office/drawing/2014/main" id="{DF8DEA67-C98C-4826-A832-F33C34161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3" name="endpoint-2549">
            <a:extLst xmlns:a="http://schemas.openxmlformats.org/drawingml/2006/main">
              <a:ext uri="{FF2B5EF4-FFF2-40B4-BE49-F238E27FC236}">
                <a16:creationId xmlns:a16="http://schemas.microsoft.com/office/drawing/2014/main" id="{B1531749-A34C-44A8-BB6E-AF5828727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4" name="endpoint-2550">
            <a:extLst xmlns:a="http://schemas.openxmlformats.org/drawingml/2006/main">
              <a:ext uri="{FF2B5EF4-FFF2-40B4-BE49-F238E27FC236}">
                <a16:creationId xmlns:a16="http://schemas.microsoft.com/office/drawing/2014/main" id="{0F1966E0-7A70-40E3-9BAB-E8191326A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5" name="endpoint-2551">
            <a:extLst xmlns:a="http://schemas.openxmlformats.org/drawingml/2006/main">
              <a:ext uri="{FF2B5EF4-FFF2-40B4-BE49-F238E27FC236}">
                <a16:creationId xmlns:a16="http://schemas.microsoft.com/office/drawing/2014/main" id="{12246086-B38F-4F05-9EEA-838A8859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6" name="endpoint-2552">
            <a:extLst xmlns:a="http://schemas.openxmlformats.org/drawingml/2006/main">
              <a:ext uri="{FF2B5EF4-FFF2-40B4-BE49-F238E27FC236}">
                <a16:creationId xmlns:a16="http://schemas.microsoft.com/office/drawing/2014/main" id="{01C850FA-0580-4406-B902-D694E60F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7" name="endpoint-2553">
            <a:extLst xmlns:a="http://schemas.openxmlformats.org/drawingml/2006/main">
              <a:ext uri="{FF2B5EF4-FFF2-40B4-BE49-F238E27FC236}">
                <a16:creationId xmlns:a16="http://schemas.microsoft.com/office/drawing/2014/main" id="{769BAE6F-BBF3-45F1-BE46-DA3CDAFB4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8" name="endpoint-2554">
            <a:extLst xmlns:a="http://schemas.openxmlformats.org/drawingml/2006/main">
              <a:ext uri="{FF2B5EF4-FFF2-40B4-BE49-F238E27FC236}">
                <a16:creationId xmlns:a16="http://schemas.microsoft.com/office/drawing/2014/main" id="{B25DFCF5-5959-4DE8-BB33-F9903B026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9" name="endpoint-2555">
            <a:extLst xmlns:a="http://schemas.openxmlformats.org/drawingml/2006/main">
              <a:ext uri="{FF2B5EF4-FFF2-40B4-BE49-F238E27FC236}">
                <a16:creationId xmlns:a16="http://schemas.microsoft.com/office/drawing/2014/main" id="{FF1DBB9C-2D95-4765-B8BC-65302609A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0" name="endpoint-2556">
            <a:extLst xmlns:a="http://schemas.openxmlformats.org/drawingml/2006/main">
              <a:ext uri="{FF2B5EF4-FFF2-40B4-BE49-F238E27FC236}">
                <a16:creationId xmlns:a16="http://schemas.microsoft.com/office/drawing/2014/main" id="{DBB3AA3A-91F7-4BB1-A796-E6FE78C5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1" name="endpoint-2557">
            <a:extLst xmlns:a="http://schemas.openxmlformats.org/drawingml/2006/main">
              <a:ext uri="{FF2B5EF4-FFF2-40B4-BE49-F238E27FC236}">
                <a16:creationId xmlns:a16="http://schemas.microsoft.com/office/drawing/2014/main" id="{7FF2E142-587C-44F6-9937-787138D6C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2" name="endpoint-2558">
            <a:extLst xmlns:a="http://schemas.openxmlformats.org/drawingml/2006/main">
              <a:ext uri="{FF2B5EF4-FFF2-40B4-BE49-F238E27FC236}">
                <a16:creationId xmlns:a16="http://schemas.microsoft.com/office/drawing/2014/main" id="{E9F6B214-9FF9-43DE-BD29-5DDDF7B23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3" name="endpoint-2559">
            <a:extLst xmlns:a="http://schemas.openxmlformats.org/drawingml/2006/main">
              <a:ext uri="{FF2B5EF4-FFF2-40B4-BE49-F238E27FC236}">
                <a16:creationId xmlns:a16="http://schemas.microsoft.com/office/drawing/2014/main" id="{CBD3714B-0B70-457C-AA4D-C6952B67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4" name="endpoint-2560">
            <a:extLst xmlns:a="http://schemas.openxmlformats.org/drawingml/2006/main">
              <a:ext uri="{FF2B5EF4-FFF2-40B4-BE49-F238E27FC236}">
                <a16:creationId xmlns:a16="http://schemas.microsoft.com/office/drawing/2014/main" id="{7FDBA20A-0B9C-4B15-AC20-06F4C91D5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5" name="endpoint-2561">
            <a:extLst xmlns:a="http://schemas.openxmlformats.org/drawingml/2006/main">
              <a:ext uri="{FF2B5EF4-FFF2-40B4-BE49-F238E27FC236}">
                <a16:creationId xmlns:a16="http://schemas.microsoft.com/office/drawing/2014/main" id="{5CD5F50C-602D-41FC-AB68-C9B3310F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6" name="endpoint-2562">
            <a:extLst xmlns:a="http://schemas.openxmlformats.org/drawingml/2006/main">
              <a:ext uri="{FF2B5EF4-FFF2-40B4-BE49-F238E27FC236}">
                <a16:creationId xmlns:a16="http://schemas.microsoft.com/office/drawing/2014/main" id="{735D07C0-6C2E-4A7F-A1E8-837FE02F3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7" name="endpoint-2563">
            <a:extLst xmlns:a="http://schemas.openxmlformats.org/drawingml/2006/main">
              <a:ext uri="{FF2B5EF4-FFF2-40B4-BE49-F238E27FC236}">
                <a16:creationId xmlns:a16="http://schemas.microsoft.com/office/drawing/2014/main" id="{E42AF9F0-3347-4BC7-839C-E196CF8C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8" name="endpoint-2564">
            <a:extLst xmlns:a="http://schemas.openxmlformats.org/drawingml/2006/main">
              <a:ext uri="{FF2B5EF4-FFF2-40B4-BE49-F238E27FC236}">
                <a16:creationId xmlns:a16="http://schemas.microsoft.com/office/drawing/2014/main" id="{FEDD0ADB-45FC-4CA6-9BD3-4556DFC8C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9" name="endpoint-2565">
            <a:extLst xmlns:a="http://schemas.openxmlformats.org/drawingml/2006/main">
              <a:ext uri="{FF2B5EF4-FFF2-40B4-BE49-F238E27FC236}">
                <a16:creationId xmlns:a16="http://schemas.microsoft.com/office/drawing/2014/main" id="{4142B74F-0960-4E6B-B785-6733D98E9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0" name="endpoint-2566">
            <a:extLst xmlns:a="http://schemas.openxmlformats.org/drawingml/2006/main">
              <a:ext uri="{FF2B5EF4-FFF2-40B4-BE49-F238E27FC236}">
                <a16:creationId xmlns:a16="http://schemas.microsoft.com/office/drawing/2014/main" id="{B7D3AEA0-3C7F-4E38-BD3A-DE48060E9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1" name="endpoint-2567">
            <a:extLst xmlns:a="http://schemas.openxmlformats.org/drawingml/2006/main">
              <a:ext uri="{FF2B5EF4-FFF2-40B4-BE49-F238E27FC236}">
                <a16:creationId xmlns:a16="http://schemas.microsoft.com/office/drawing/2014/main" id="{B4C93FC5-A929-4FCC-AB7D-5C8D68AE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2" name="endpoint-2568">
            <a:extLst xmlns:a="http://schemas.openxmlformats.org/drawingml/2006/main">
              <a:ext uri="{FF2B5EF4-FFF2-40B4-BE49-F238E27FC236}">
                <a16:creationId xmlns:a16="http://schemas.microsoft.com/office/drawing/2014/main" id="{4A062631-B525-4C12-B16A-30E047D5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3" name="endpoint-2569">
            <a:extLst xmlns:a="http://schemas.openxmlformats.org/drawingml/2006/main">
              <a:ext uri="{FF2B5EF4-FFF2-40B4-BE49-F238E27FC236}">
                <a16:creationId xmlns:a16="http://schemas.microsoft.com/office/drawing/2014/main" id="{2A2CE88C-62AB-4C32-AA6A-631DA705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4" name="endpoint-2570">
            <a:extLst xmlns:a="http://schemas.openxmlformats.org/drawingml/2006/main">
              <a:ext uri="{FF2B5EF4-FFF2-40B4-BE49-F238E27FC236}">
                <a16:creationId xmlns:a16="http://schemas.microsoft.com/office/drawing/2014/main" id="{E93B36E2-B518-43B0-85C2-FD3648AE6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5" name="endpoint-2571">
            <a:extLst xmlns:a="http://schemas.openxmlformats.org/drawingml/2006/main">
              <a:ext uri="{FF2B5EF4-FFF2-40B4-BE49-F238E27FC236}">
                <a16:creationId xmlns:a16="http://schemas.microsoft.com/office/drawing/2014/main" id="{E641BD2F-B3A1-4476-80E2-0732C4907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6" name="endpoint-2572">
            <a:extLst xmlns:a="http://schemas.openxmlformats.org/drawingml/2006/main">
              <a:ext uri="{FF2B5EF4-FFF2-40B4-BE49-F238E27FC236}">
                <a16:creationId xmlns:a16="http://schemas.microsoft.com/office/drawing/2014/main" id="{30AB2237-B814-4F2E-BF21-66F4D2AD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7" name="endpoint-2573">
            <a:extLst xmlns:a="http://schemas.openxmlformats.org/drawingml/2006/main">
              <a:ext uri="{FF2B5EF4-FFF2-40B4-BE49-F238E27FC236}">
                <a16:creationId xmlns:a16="http://schemas.microsoft.com/office/drawing/2014/main" id="{D5EC6E66-985C-4739-87E4-220FFDBAA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8" name="endpoint-2574">
            <a:extLst xmlns:a="http://schemas.openxmlformats.org/drawingml/2006/main">
              <a:ext uri="{FF2B5EF4-FFF2-40B4-BE49-F238E27FC236}">
                <a16:creationId xmlns:a16="http://schemas.microsoft.com/office/drawing/2014/main" id="{CB3F6565-001B-4140-A3F7-3C6C525F3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46544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9" name="endpoint-2575">
            <a:extLst xmlns:a="http://schemas.openxmlformats.org/drawingml/2006/main">
              <a:ext uri="{FF2B5EF4-FFF2-40B4-BE49-F238E27FC236}">
                <a16:creationId xmlns:a16="http://schemas.microsoft.com/office/drawing/2014/main" id="{7EA61AF1-8F3F-4E2C-A409-4B014E050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0" name="endpoint-2576">
            <a:extLst xmlns:a="http://schemas.openxmlformats.org/drawingml/2006/main">
              <a:ext uri="{FF2B5EF4-FFF2-40B4-BE49-F238E27FC236}">
                <a16:creationId xmlns:a16="http://schemas.microsoft.com/office/drawing/2014/main" id="{9B9B6B90-F6CF-4B02-9CF2-74549F33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1" name="endpoint-2577">
            <a:extLst xmlns:a="http://schemas.openxmlformats.org/drawingml/2006/main">
              <a:ext uri="{FF2B5EF4-FFF2-40B4-BE49-F238E27FC236}">
                <a16:creationId xmlns:a16="http://schemas.microsoft.com/office/drawing/2014/main" id="{62C98EA6-1464-4BBE-960D-3668EC84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2" name="endpoint-2578">
            <a:extLst xmlns:a="http://schemas.openxmlformats.org/drawingml/2006/main">
              <a:ext uri="{FF2B5EF4-FFF2-40B4-BE49-F238E27FC236}">
                <a16:creationId xmlns:a16="http://schemas.microsoft.com/office/drawing/2014/main" id="{E8E07F38-C96B-40B4-80A5-FCD7327D5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3" name="endpoint-2579">
            <a:extLst xmlns:a="http://schemas.openxmlformats.org/drawingml/2006/main">
              <a:ext uri="{FF2B5EF4-FFF2-40B4-BE49-F238E27FC236}">
                <a16:creationId xmlns:a16="http://schemas.microsoft.com/office/drawing/2014/main" id="{98A60FBA-11FD-4172-87DC-7E42B3484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4" name="endpoint-2580">
            <a:extLst xmlns:a="http://schemas.openxmlformats.org/drawingml/2006/main">
              <a:ext uri="{FF2B5EF4-FFF2-40B4-BE49-F238E27FC236}">
                <a16:creationId xmlns:a16="http://schemas.microsoft.com/office/drawing/2014/main" id="{4CE531F4-C372-4A77-B2CE-A1BE3C6C0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5" name="endpoint-2581">
            <a:extLst xmlns:a="http://schemas.openxmlformats.org/drawingml/2006/main">
              <a:ext uri="{FF2B5EF4-FFF2-40B4-BE49-F238E27FC236}">
                <a16:creationId xmlns:a16="http://schemas.microsoft.com/office/drawing/2014/main" id="{5F023521-8F5C-4EA5-9895-E1A9C049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6" name="endpoint-2582">
            <a:extLst xmlns:a="http://schemas.openxmlformats.org/drawingml/2006/main">
              <a:ext uri="{FF2B5EF4-FFF2-40B4-BE49-F238E27FC236}">
                <a16:creationId xmlns:a16="http://schemas.microsoft.com/office/drawing/2014/main" id="{AD8419CF-F614-4162-93D4-4E47BBF5E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7" name="endpoint-2583">
            <a:extLst xmlns:a="http://schemas.openxmlformats.org/drawingml/2006/main">
              <a:ext uri="{FF2B5EF4-FFF2-40B4-BE49-F238E27FC236}">
                <a16:creationId xmlns:a16="http://schemas.microsoft.com/office/drawing/2014/main" id="{F4574BE5-BB42-4CE8-BF3F-97A770127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8" name="endpoint-2584">
            <a:extLst xmlns:a="http://schemas.openxmlformats.org/drawingml/2006/main">
              <a:ext uri="{FF2B5EF4-FFF2-40B4-BE49-F238E27FC236}">
                <a16:creationId xmlns:a16="http://schemas.microsoft.com/office/drawing/2014/main" id="{6826E4B8-505A-4E49-B47A-42B3B93C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9" name="endpoint-2585">
            <a:extLst xmlns:a="http://schemas.openxmlformats.org/drawingml/2006/main">
              <a:ext uri="{FF2B5EF4-FFF2-40B4-BE49-F238E27FC236}">
                <a16:creationId xmlns:a16="http://schemas.microsoft.com/office/drawing/2014/main" id="{C3AA18D7-F26F-4A72-BE61-498C72531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0" name="endpoint-2586">
            <a:extLst xmlns:a="http://schemas.openxmlformats.org/drawingml/2006/main">
              <a:ext uri="{FF2B5EF4-FFF2-40B4-BE49-F238E27FC236}">
                <a16:creationId xmlns:a16="http://schemas.microsoft.com/office/drawing/2014/main" id="{F9DB9DAA-81AC-477F-9330-722E20E66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1" name="endpoint-2587">
            <a:extLst xmlns:a="http://schemas.openxmlformats.org/drawingml/2006/main">
              <a:ext uri="{FF2B5EF4-FFF2-40B4-BE49-F238E27FC236}">
                <a16:creationId xmlns:a16="http://schemas.microsoft.com/office/drawing/2014/main" id="{DAED1B5F-D9AF-41ED-8754-931A28A3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2" name="endpoint-2588">
            <a:extLst xmlns:a="http://schemas.openxmlformats.org/drawingml/2006/main">
              <a:ext uri="{FF2B5EF4-FFF2-40B4-BE49-F238E27FC236}">
                <a16:creationId xmlns:a16="http://schemas.microsoft.com/office/drawing/2014/main" id="{407AB274-3154-4714-823C-95AD4966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3" name="endpoint-2589">
            <a:extLst xmlns:a="http://schemas.openxmlformats.org/drawingml/2006/main">
              <a:ext uri="{FF2B5EF4-FFF2-40B4-BE49-F238E27FC236}">
                <a16:creationId xmlns:a16="http://schemas.microsoft.com/office/drawing/2014/main" id="{82210829-D999-435F-9350-D86CDC09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4" name="endpoint-2590">
            <a:extLst xmlns:a="http://schemas.openxmlformats.org/drawingml/2006/main">
              <a:ext uri="{FF2B5EF4-FFF2-40B4-BE49-F238E27FC236}">
                <a16:creationId xmlns:a16="http://schemas.microsoft.com/office/drawing/2014/main" id="{CEB2D188-CFE1-4B43-A556-7D8B07EB3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5" name="endpoint-2591">
            <a:extLst xmlns:a="http://schemas.openxmlformats.org/drawingml/2006/main">
              <a:ext uri="{FF2B5EF4-FFF2-40B4-BE49-F238E27FC236}">
                <a16:creationId xmlns:a16="http://schemas.microsoft.com/office/drawing/2014/main" id="{601C656D-63DF-486E-9CDA-D437E3EA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6" name="endpoint-2592">
            <a:extLst xmlns:a="http://schemas.openxmlformats.org/drawingml/2006/main">
              <a:ext uri="{FF2B5EF4-FFF2-40B4-BE49-F238E27FC236}">
                <a16:creationId xmlns:a16="http://schemas.microsoft.com/office/drawing/2014/main" id="{92CF703C-1552-444D-A91D-3331AA240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7" name="endpoint-2593">
            <a:extLst xmlns:a="http://schemas.openxmlformats.org/drawingml/2006/main">
              <a:ext uri="{FF2B5EF4-FFF2-40B4-BE49-F238E27FC236}">
                <a16:creationId xmlns:a16="http://schemas.microsoft.com/office/drawing/2014/main" id="{F8DDB934-665E-46FD-A578-12E290D8A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8" name="endpoint-2594">
            <a:extLst xmlns:a="http://schemas.openxmlformats.org/drawingml/2006/main">
              <a:ext uri="{FF2B5EF4-FFF2-40B4-BE49-F238E27FC236}">
                <a16:creationId xmlns:a16="http://schemas.microsoft.com/office/drawing/2014/main" id="{2D2A14BE-9732-4A00-B8F6-3838954E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9" name="endpoint-2595">
            <a:extLst xmlns:a="http://schemas.openxmlformats.org/drawingml/2006/main">
              <a:ext uri="{FF2B5EF4-FFF2-40B4-BE49-F238E27FC236}">
                <a16:creationId xmlns:a16="http://schemas.microsoft.com/office/drawing/2014/main" id="{8393AE47-96B7-495B-831E-ECD50273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0" name="endpoint-2596">
            <a:extLst xmlns:a="http://schemas.openxmlformats.org/drawingml/2006/main">
              <a:ext uri="{FF2B5EF4-FFF2-40B4-BE49-F238E27FC236}">
                <a16:creationId xmlns:a16="http://schemas.microsoft.com/office/drawing/2014/main" id="{610FA0CF-F593-47EA-AC42-4849EDEC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1" name="endpoint-2597">
            <a:extLst xmlns:a="http://schemas.openxmlformats.org/drawingml/2006/main">
              <a:ext uri="{FF2B5EF4-FFF2-40B4-BE49-F238E27FC236}">
                <a16:creationId xmlns:a16="http://schemas.microsoft.com/office/drawing/2014/main" id="{39B180FF-FF23-4ADB-86B0-A1B44AB94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2" name="endpoint-2598">
            <a:extLst xmlns:a="http://schemas.openxmlformats.org/drawingml/2006/main">
              <a:ext uri="{FF2B5EF4-FFF2-40B4-BE49-F238E27FC236}">
                <a16:creationId xmlns:a16="http://schemas.microsoft.com/office/drawing/2014/main" id="{DF93AB2F-5BFC-498C-B2E5-7C070AD17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3" name="endpoint-2599">
            <a:extLst xmlns:a="http://schemas.openxmlformats.org/drawingml/2006/main">
              <a:ext uri="{FF2B5EF4-FFF2-40B4-BE49-F238E27FC236}">
                <a16:creationId xmlns:a16="http://schemas.microsoft.com/office/drawing/2014/main" id="{7F32B282-5491-49E3-83C1-AC7FDDAA8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4" name="endpoint-2600">
            <a:extLst xmlns:a="http://schemas.openxmlformats.org/drawingml/2006/main">
              <a:ext uri="{FF2B5EF4-FFF2-40B4-BE49-F238E27FC236}">
                <a16:creationId xmlns:a16="http://schemas.microsoft.com/office/drawing/2014/main" id="{E1B8B359-DC89-4DB6-B2EF-A3089BC0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5" name="endpoint-2601">
            <a:extLst xmlns:a="http://schemas.openxmlformats.org/drawingml/2006/main">
              <a:ext uri="{FF2B5EF4-FFF2-40B4-BE49-F238E27FC236}">
                <a16:creationId xmlns:a16="http://schemas.microsoft.com/office/drawing/2014/main" id="{EC152CB2-9EE4-4F99-819C-A0A38BAA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6" name="endpoint-2602">
            <a:extLst xmlns:a="http://schemas.openxmlformats.org/drawingml/2006/main">
              <a:ext uri="{FF2B5EF4-FFF2-40B4-BE49-F238E27FC236}">
                <a16:creationId xmlns:a16="http://schemas.microsoft.com/office/drawing/2014/main" id="{E46C4FC8-9EFA-4636-B1F7-308F3AB17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7" name="endpoint-2603">
            <a:extLst xmlns:a="http://schemas.openxmlformats.org/drawingml/2006/main">
              <a:ext uri="{FF2B5EF4-FFF2-40B4-BE49-F238E27FC236}">
                <a16:creationId xmlns:a16="http://schemas.microsoft.com/office/drawing/2014/main" id="{087CA4E3-EB49-4DA5-B7A5-8C934D576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8" name="endpoint-2604">
            <a:extLst xmlns:a="http://schemas.openxmlformats.org/drawingml/2006/main">
              <a:ext uri="{FF2B5EF4-FFF2-40B4-BE49-F238E27FC236}">
                <a16:creationId xmlns:a16="http://schemas.microsoft.com/office/drawing/2014/main" id="{72C1DB6A-861B-468C-B959-D04AF1C2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9" name="endpoint-2605">
            <a:extLst xmlns:a="http://schemas.openxmlformats.org/drawingml/2006/main">
              <a:ext uri="{FF2B5EF4-FFF2-40B4-BE49-F238E27FC236}">
                <a16:creationId xmlns:a16="http://schemas.microsoft.com/office/drawing/2014/main" id="{E99098AC-0069-466B-A2D8-739B3A46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0" name="endpoint-2606">
            <a:extLst xmlns:a="http://schemas.openxmlformats.org/drawingml/2006/main">
              <a:ext uri="{FF2B5EF4-FFF2-40B4-BE49-F238E27FC236}">
                <a16:creationId xmlns:a16="http://schemas.microsoft.com/office/drawing/2014/main" id="{044B0DB6-193D-4114-8E0E-6308EB9C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1" name="endpoint-2607">
            <a:extLst xmlns:a="http://schemas.openxmlformats.org/drawingml/2006/main">
              <a:ext uri="{FF2B5EF4-FFF2-40B4-BE49-F238E27FC236}">
                <a16:creationId xmlns:a16="http://schemas.microsoft.com/office/drawing/2014/main" id="{9B11EA8A-0100-4110-8257-D102E59F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2" name="endpoint-2608">
            <a:extLst xmlns:a="http://schemas.openxmlformats.org/drawingml/2006/main">
              <a:ext uri="{FF2B5EF4-FFF2-40B4-BE49-F238E27FC236}">
                <a16:creationId xmlns:a16="http://schemas.microsoft.com/office/drawing/2014/main" id="{3E1996D1-DC60-4029-8879-016E7731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3" name="endpoint-2609">
            <a:extLst xmlns:a="http://schemas.openxmlformats.org/drawingml/2006/main">
              <a:ext uri="{FF2B5EF4-FFF2-40B4-BE49-F238E27FC236}">
                <a16:creationId xmlns:a16="http://schemas.microsoft.com/office/drawing/2014/main" id="{33F5D964-B34F-4913-8F68-C4CAAE05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4" name="endpoint-2610">
            <a:extLst xmlns:a="http://schemas.openxmlformats.org/drawingml/2006/main">
              <a:ext uri="{FF2B5EF4-FFF2-40B4-BE49-F238E27FC236}">
                <a16:creationId xmlns:a16="http://schemas.microsoft.com/office/drawing/2014/main" id="{174D0C16-6D4E-464B-BE42-CA362C1D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5" name="endpoint-2611">
            <a:extLst xmlns:a="http://schemas.openxmlformats.org/drawingml/2006/main">
              <a:ext uri="{FF2B5EF4-FFF2-40B4-BE49-F238E27FC236}">
                <a16:creationId xmlns:a16="http://schemas.microsoft.com/office/drawing/2014/main" id="{9B177E26-D84C-4613-9C80-209846E5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6" name="endpoint-2612">
            <a:extLst xmlns:a="http://schemas.openxmlformats.org/drawingml/2006/main">
              <a:ext uri="{FF2B5EF4-FFF2-40B4-BE49-F238E27FC236}">
                <a16:creationId xmlns:a16="http://schemas.microsoft.com/office/drawing/2014/main" id="{5EDCC131-0C10-459F-ADE3-8997D876D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7" name="endpoint-2613">
            <a:extLst xmlns:a="http://schemas.openxmlformats.org/drawingml/2006/main">
              <a:ext uri="{FF2B5EF4-FFF2-40B4-BE49-F238E27FC236}">
                <a16:creationId xmlns:a16="http://schemas.microsoft.com/office/drawing/2014/main" id="{20EED6E6-0240-4252-B9C6-FBFAF079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8" name="endpoint-2614">
            <a:extLst xmlns:a="http://schemas.openxmlformats.org/drawingml/2006/main">
              <a:ext uri="{FF2B5EF4-FFF2-40B4-BE49-F238E27FC236}">
                <a16:creationId xmlns:a16="http://schemas.microsoft.com/office/drawing/2014/main" id="{317FC030-9EDF-492A-B7D6-C0D530A5E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9" name="endpoint-2615">
            <a:extLst xmlns:a="http://schemas.openxmlformats.org/drawingml/2006/main">
              <a:ext uri="{FF2B5EF4-FFF2-40B4-BE49-F238E27FC236}">
                <a16:creationId xmlns:a16="http://schemas.microsoft.com/office/drawing/2014/main" id="{F9E6167E-913E-4441-9AC2-23310AAD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0" name="endpoint-2616">
            <a:extLst xmlns:a="http://schemas.openxmlformats.org/drawingml/2006/main">
              <a:ext uri="{FF2B5EF4-FFF2-40B4-BE49-F238E27FC236}">
                <a16:creationId xmlns:a16="http://schemas.microsoft.com/office/drawing/2014/main" id="{43407D43-BAE3-4352-94F0-04D1C787D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1" name="endpoint-2617">
            <a:extLst xmlns:a="http://schemas.openxmlformats.org/drawingml/2006/main">
              <a:ext uri="{FF2B5EF4-FFF2-40B4-BE49-F238E27FC236}">
                <a16:creationId xmlns:a16="http://schemas.microsoft.com/office/drawing/2014/main" id="{3A195FE5-EDEC-4DA5-838E-00B7474E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2" name="endpoint-2618">
            <a:extLst xmlns:a="http://schemas.openxmlformats.org/drawingml/2006/main">
              <a:ext uri="{FF2B5EF4-FFF2-40B4-BE49-F238E27FC236}">
                <a16:creationId xmlns:a16="http://schemas.microsoft.com/office/drawing/2014/main" id="{A1824BCB-8728-4EC6-ADA2-F4D8F5FF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3" name="endpoint-2619">
            <a:extLst xmlns:a="http://schemas.openxmlformats.org/drawingml/2006/main">
              <a:ext uri="{FF2B5EF4-FFF2-40B4-BE49-F238E27FC236}">
                <a16:creationId xmlns:a16="http://schemas.microsoft.com/office/drawing/2014/main" id="{E53B7976-FF99-451F-BF63-5EC5C2641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4" name="endpoint-2620">
            <a:extLst xmlns:a="http://schemas.openxmlformats.org/drawingml/2006/main">
              <a:ext uri="{FF2B5EF4-FFF2-40B4-BE49-F238E27FC236}">
                <a16:creationId xmlns:a16="http://schemas.microsoft.com/office/drawing/2014/main" id="{9F81B7C5-6FA4-4112-885C-BD27560F5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5" name="endpoint-2621">
            <a:extLst xmlns:a="http://schemas.openxmlformats.org/drawingml/2006/main">
              <a:ext uri="{FF2B5EF4-FFF2-40B4-BE49-F238E27FC236}">
                <a16:creationId xmlns:a16="http://schemas.microsoft.com/office/drawing/2014/main" id="{6849A4DD-8B69-4AF3-ABA7-5A628810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6" name="endpoint-2622">
            <a:extLst xmlns:a="http://schemas.openxmlformats.org/drawingml/2006/main">
              <a:ext uri="{FF2B5EF4-FFF2-40B4-BE49-F238E27FC236}">
                <a16:creationId xmlns:a16="http://schemas.microsoft.com/office/drawing/2014/main" id="{91B9414A-A42A-417B-BA2D-6D1399BB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7" name="endpoint-2623">
            <a:extLst xmlns:a="http://schemas.openxmlformats.org/drawingml/2006/main">
              <a:ext uri="{FF2B5EF4-FFF2-40B4-BE49-F238E27FC236}">
                <a16:creationId xmlns:a16="http://schemas.microsoft.com/office/drawing/2014/main" id="{E335043B-DC74-4789-8DB1-CA7C68B3A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8" name="endpoint-2624">
            <a:extLst xmlns:a="http://schemas.openxmlformats.org/drawingml/2006/main">
              <a:ext uri="{FF2B5EF4-FFF2-40B4-BE49-F238E27FC236}">
                <a16:creationId xmlns:a16="http://schemas.microsoft.com/office/drawing/2014/main" id="{5C514495-4E92-407F-86C5-29AD3F718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9" name="endpoint-2625">
            <a:extLst xmlns:a="http://schemas.openxmlformats.org/drawingml/2006/main">
              <a:ext uri="{FF2B5EF4-FFF2-40B4-BE49-F238E27FC236}">
                <a16:creationId xmlns:a16="http://schemas.microsoft.com/office/drawing/2014/main" id="{C3B246D4-381D-4896-B503-8B3C5193B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0" name="endpoint-2626">
            <a:extLst xmlns:a="http://schemas.openxmlformats.org/drawingml/2006/main">
              <a:ext uri="{FF2B5EF4-FFF2-40B4-BE49-F238E27FC236}">
                <a16:creationId xmlns:a16="http://schemas.microsoft.com/office/drawing/2014/main" id="{C21311A8-C710-4BCE-99FD-51A778D82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1" name="endpoint-2627">
            <a:extLst xmlns:a="http://schemas.openxmlformats.org/drawingml/2006/main">
              <a:ext uri="{FF2B5EF4-FFF2-40B4-BE49-F238E27FC236}">
                <a16:creationId xmlns:a16="http://schemas.microsoft.com/office/drawing/2014/main" id="{72BF0B9C-AD09-4E9B-92DF-97EC45001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2" name="endpoint-2628">
            <a:extLst xmlns:a="http://schemas.openxmlformats.org/drawingml/2006/main">
              <a:ext uri="{FF2B5EF4-FFF2-40B4-BE49-F238E27FC236}">
                <a16:creationId xmlns:a16="http://schemas.microsoft.com/office/drawing/2014/main" id="{44F9C05F-BED6-47F3-B919-1C60F47D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3" name="endpoint-2629">
            <a:extLst xmlns:a="http://schemas.openxmlformats.org/drawingml/2006/main">
              <a:ext uri="{FF2B5EF4-FFF2-40B4-BE49-F238E27FC236}">
                <a16:creationId xmlns:a16="http://schemas.microsoft.com/office/drawing/2014/main" id="{23A8D47C-453B-45F1-93FF-A3DD3796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4" name="endpoint-2630">
            <a:extLst xmlns:a="http://schemas.openxmlformats.org/drawingml/2006/main">
              <a:ext uri="{FF2B5EF4-FFF2-40B4-BE49-F238E27FC236}">
                <a16:creationId xmlns:a16="http://schemas.microsoft.com/office/drawing/2014/main" id="{C1345882-01B5-4A4E-A248-D7E625DC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5" name="endpoint-2631">
            <a:extLst xmlns:a="http://schemas.openxmlformats.org/drawingml/2006/main">
              <a:ext uri="{FF2B5EF4-FFF2-40B4-BE49-F238E27FC236}">
                <a16:creationId xmlns:a16="http://schemas.microsoft.com/office/drawing/2014/main" id="{F5213763-FFC6-44E0-B696-EB7166F6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6" name="endpoint-2632">
            <a:extLst xmlns:a="http://schemas.openxmlformats.org/drawingml/2006/main">
              <a:ext uri="{FF2B5EF4-FFF2-40B4-BE49-F238E27FC236}">
                <a16:creationId xmlns:a16="http://schemas.microsoft.com/office/drawing/2014/main" id="{2E450BDB-A91C-4CDF-9384-1931EBF4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7" name="endpoint-2633">
            <a:extLst xmlns:a="http://schemas.openxmlformats.org/drawingml/2006/main">
              <a:ext uri="{FF2B5EF4-FFF2-40B4-BE49-F238E27FC236}">
                <a16:creationId xmlns:a16="http://schemas.microsoft.com/office/drawing/2014/main" id="{5AE08D91-83D6-4187-8CBB-28B538D48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8" name="endpoint-2634">
            <a:extLst xmlns:a="http://schemas.openxmlformats.org/drawingml/2006/main">
              <a:ext uri="{FF2B5EF4-FFF2-40B4-BE49-F238E27FC236}">
                <a16:creationId xmlns:a16="http://schemas.microsoft.com/office/drawing/2014/main" id="{B651DB36-9633-4AF3-9D94-D8B983528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9" name="endpoint-2635">
            <a:extLst xmlns:a="http://schemas.openxmlformats.org/drawingml/2006/main">
              <a:ext uri="{FF2B5EF4-FFF2-40B4-BE49-F238E27FC236}">
                <a16:creationId xmlns:a16="http://schemas.microsoft.com/office/drawing/2014/main" id="{78384FC9-C6A4-4791-8E64-C8339F64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0" name="endpoint-2636">
            <a:extLst xmlns:a="http://schemas.openxmlformats.org/drawingml/2006/main">
              <a:ext uri="{FF2B5EF4-FFF2-40B4-BE49-F238E27FC236}">
                <a16:creationId xmlns:a16="http://schemas.microsoft.com/office/drawing/2014/main" id="{E1EDB021-3079-4422-8420-51CF2C89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1" name="endpoint-2637">
            <a:extLst xmlns:a="http://schemas.openxmlformats.org/drawingml/2006/main">
              <a:ext uri="{FF2B5EF4-FFF2-40B4-BE49-F238E27FC236}">
                <a16:creationId xmlns:a16="http://schemas.microsoft.com/office/drawing/2014/main" id="{6DF1BABE-223F-452E-8D10-63D73FDF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2" name="endpoint-2638">
            <a:extLst xmlns:a="http://schemas.openxmlformats.org/drawingml/2006/main">
              <a:ext uri="{FF2B5EF4-FFF2-40B4-BE49-F238E27FC236}">
                <a16:creationId xmlns:a16="http://schemas.microsoft.com/office/drawing/2014/main" id="{D533EDDD-C6B3-4E79-BAD8-95D807771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3" name="endpoint-2639">
            <a:extLst xmlns:a="http://schemas.openxmlformats.org/drawingml/2006/main">
              <a:ext uri="{FF2B5EF4-FFF2-40B4-BE49-F238E27FC236}">
                <a16:creationId xmlns:a16="http://schemas.microsoft.com/office/drawing/2014/main" id="{A67F61F0-F201-46D3-8F89-43A0DEAC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4" name="endpoint-2640">
            <a:extLst xmlns:a="http://schemas.openxmlformats.org/drawingml/2006/main">
              <a:ext uri="{FF2B5EF4-FFF2-40B4-BE49-F238E27FC236}">
                <a16:creationId xmlns:a16="http://schemas.microsoft.com/office/drawing/2014/main" id="{B20B1EBC-FEC2-4F50-AF71-A52F14A8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5" name="endpoint-2641">
            <a:extLst xmlns:a="http://schemas.openxmlformats.org/drawingml/2006/main">
              <a:ext uri="{FF2B5EF4-FFF2-40B4-BE49-F238E27FC236}">
                <a16:creationId xmlns:a16="http://schemas.microsoft.com/office/drawing/2014/main" id="{57D81CEE-5278-4332-8195-63A5B8AF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6" name="endpoint-2642">
            <a:extLst xmlns:a="http://schemas.openxmlformats.org/drawingml/2006/main">
              <a:ext uri="{FF2B5EF4-FFF2-40B4-BE49-F238E27FC236}">
                <a16:creationId xmlns:a16="http://schemas.microsoft.com/office/drawing/2014/main" id="{06EB7449-DAC1-424F-BDB3-F5A7AB5A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7" name="endpoint-2643">
            <a:extLst xmlns:a="http://schemas.openxmlformats.org/drawingml/2006/main">
              <a:ext uri="{FF2B5EF4-FFF2-40B4-BE49-F238E27FC236}">
                <a16:creationId xmlns:a16="http://schemas.microsoft.com/office/drawing/2014/main" id="{3915251D-4B42-40D5-AD9D-6CC4FDD9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8" name="endpoint-2644">
            <a:extLst xmlns:a="http://schemas.openxmlformats.org/drawingml/2006/main">
              <a:ext uri="{FF2B5EF4-FFF2-40B4-BE49-F238E27FC236}">
                <a16:creationId xmlns:a16="http://schemas.microsoft.com/office/drawing/2014/main" id="{7D066E8C-21CF-4724-86FC-A1244165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9" name="endpoint-2645">
            <a:extLst xmlns:a="http://schemas.openxmlformats.org/drawingml/2006/main">
              <a:ext uri="{FF2B5EF4-FFF2-40B4-BE49-F238E27FC236}">
                <a16:creationId xmlns:a16="http://schemas.microsoft.com/office/drawing/2014/main" id="{3166AEE1-BD80-4398-9EAD-4946E9E4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0" name="endpoint-2646">
            <a:extLst xmlns:a="http://schemas.openxmlformats.org/drawingml/2006/main">
              <a:ext uri="{FF2B5EF4-FFF2-40B4-BE49-F238E27FC236}">
                <a16:creationId xmlns:a16="http://schemas.microsoft.com/office/drawing/2014/main" id="{352EE531-EB7C-4E96-A669-7E79745E7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1" name="endpoint-2647">
            <a:extLst xmlns:a="http://schemas.openxmlformats.org/drawingml/2006/main">
              <a:ext uri="{FF2B5EF4-FFF2-40B4-BE49-F238E27FC236}">
                <a16:creationId xmlns:a16="http://schemas.microsoft.com/office/drawing/2014/main" id="{8D30FF86-BED9-47A8-A987-08495F7D3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2" name="endpoint-2648">
            <a:extLst xmlns:a="http://schemas.openxmlformats.org/drawingml/2006/main">
              <a:ext uri="{FF2B5EF4-FFF2-40B4-BE49-F238E27FC236}">
                <a16:creationId xmlns:a16="http://schemas.microsoft.com/office/drawing/2014/main" id="{59117AB1-90C2-4FF3-80FD-80A33092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3" name="endpoint-2649">
            <a:extLst xmlns:a="http://schemas.openxmlformats.org/drawingml/2006/main">
              <a:ext uri="{FF2B5EF4-FFF2-40B4-BE49-F238E27FC236}">
                <a16:creationId xmlns:a16="http://schemas.microsoft.com/office/drawing/2014/main" id="{793FD38E-A3DF-470F-A6D2-4DC96822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4" name="endpoint-2650">
            <a:extLst xmlns:a="http://schemas.openxmlformats.org/drawingml/2006/main">
              <a:ext uri="{FF2B5EF4-FFF2-40B4-BE49-F238E27FC236}">
                <a16:creationId xmlns:a16="http://schemas.microsoft.com/office/drawing/2014/main" id="{1395D6C4-FFBB-4749-AA74-095345B6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5" name="endpoint-2651">
            <a:extLst xmlns:a="http://schemas.openxmlformats.org/drawingml/2006/main">
              <a:ext uri="{FF2B5EF4-FFF2-40B4-BE49-F238E27FC236}">
                <a16:creationId xmlns:a16="http://schemas.microsoft.com/office/drawing/2014/main" id="{FF1A242B-8EB4-405B-A368-78097224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6" name="endpoint-2652">
            <a:extLst xmlns:a="http://schemas.openxmlformats.org/drawingml/2006/main">
              <a:ext uri="{FF2B5EF4-FFF2-40B4-BE49-F238E27FC236}">
                <a16:creationId xmlns:a16="http://schemas.microsoft.com/office/drawing/2014/main" id="{A3069912-530E-47F3-957D-AFA1546D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54069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7" name="endpoint-2653">
            <a:extLst xmlns:a="http://schemas.openxmlformats.org/drawingml/2006/main">
              <a:ext uri="{FF2B5EF4-FFF2-40B4-BE49-F238E27FC236}">
                <a16:creationId xmlns:a16="http://schemas.microsoft.com/office/drawing/2014/main" id="{5B84C9C6-571D-43AA-9574-E7125323E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8" name="endpoint-2654">
            <a:extLst xmlns:a="http://schemas.openxmlformats.org/drawingml/2006/main">
              <a:ext uri="{FF2B5EF4-FFF2-40B4-BE49-F238E27FC236}">
                <a16:creationId xmlns:a16="http://schemas.microsoft.com/office/drawing/2014/main" id="{9534C50F-7CFC-42F3-B63B-A5F377581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9" name="endpoint-2655">
            <a:extLst xmlns:a="http://schemas.openxmlformats.org/drawingml/2006/main">
              <a:ext uri="{FF2B5EF4-FFF2-40B4-BE49-F238E27FC236}">
                <a16:creationId xmlns:a16="http://schemas.microsoft.com/office/drawing/2014/main" id="{E861EB09-F80B-4FCE-8E34-BCB820A2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0" name="endpoint-2656">
            <a:extLst xmlns:a="http://schemas.openxmlformats.org/drawingml/2006/main">
              <a:ext uri="{FF2B5EF4-FFF2-40B4-BE49-F238E27FC236}">
                <a16:creationId xmlns:a16="http://schemas.microsoft.com/office/drawing/2014/main" id="{06F23E2D-38C6-4E9C-A816-264D515B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1" name="endpoint-2657">
            <a:extLst xmlns:a="http://schemas.openxmlformats.org/drawingml/2006/main">
              <a:ext uri="{FF2B5EF4-FFF2-40B4-BE49-F238E27FC236}">
                <a16:creationId xmlns:a16="http://schemas.microsoft.com/office/drawing/2014/main" id="{9963A0AA-BABC-4DD5-B50D-797E09BE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2" name="endpoint-2658">
            <a:extLst xmlns:a="http://schemas.openxmlformats.org/drawingml/2006/main">
              <a:ext uri="{FF2B5EF4-FFF2-40B4-BE49-F238E27FC236}">
                <a16:creationId xmlns:a16="http://schemas.microsoft.com/office/drawing/2014/main" id="{45335146-6F28-4B36-A5F1-C9FB5798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3" name="endpoint-2659">
            <a:extLst xmlns:a="http://schemas.openxmlformats.org/drawingml/2006/main">
              <a:ext uri="{FF2B5EF4-FFF2-40B4-BE49-F238E27FC236}">
                <a16:creationId xmlns:a16="http://schemas.microsoft.com/office/drawing/2014/main" id="{06F5B3D9-8C60-47BD-9736-FD72EDCD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4" name="endpoint-2660">
            <a:extLst xmlns:a="http://schemas.openxmlformats.org/drawingml/2006/main">
              <a:ext uri="{FF2B5EF4-FFF2-40B4-BE49-F238E27FC236}">
                <a16:creationId xmlns:a16="http://schemas.microsoft.com/office/drawing/2014/main" id="{C2D9AF42-857E-4D77-8C90-048863742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5" name="endpoint-2661">
            <a:extLst xmlns:a="http://schemas.openxmlformats.org/drawingml/2006/main">
              <a:ext uri="{FF2B5EF4-FFF2-40B4-BE49-F238E27FC236}">
                <a16:creationId xmlns:a16="http://schemas.microsoft.com/office/drawing/2014/main" id="{4A000370-8D35-4DA4-88FE-621D732AF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6" name="endpoint-2662">
            <a:extLst xmlns:a="http://schemas.openxmlformats.org/drawingml/2006/main">
              <a:ext uri="{FF2B5EF4-FFF2-40B4-BE49-F238E27FC236}">
                <a16:creationId xmlns:a16="http://schemas.microsoft.com/office/drawing/2014/main" id="{CE3500BC-7FBF-4330-BF52-AE69CC7A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7" name="endpoint-2663">
            <a:extLst xmlns:a="http://schemas.openxmlformats.org/drawingml/2006/main">
              <a:ext uri="{FF2B5EF4-FFF2-40B4-BE49-F238E27FC236}">
                <a16:creationId xmlns:a16="http://schemas.microsoft.com/office/drawing/2014/main" id="{35B68A00-E6FC-4655-9EB9-EA3C90BA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8" name="endpoint-2664">
            <a:extLst xmlns:a="http://schemas.openxmlformats.org/drawingml/2006/main">
              <a:ext uri="{FF2B5EF4-FFF2-40B4-BE49-F238E27FC236}">
                <a16:creationId xmlns:a16="http://schemas.microsoft.com/office/drawing/2014/main" id="{205FCA7B-EB83-459C-8632-283C73A3C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9" name="endpoint-2665">
            <a:extLst xmlns:a="http://schemas.openxmlformats.org/drawingml/2006/main">
              <a:ext uri="{FF2B5EF4-FFF2-40B4-BE49-F238E27FC236}">
                <a16:creationId xmlns:a16="http://schemas.microsoft.com/office/drawing/2014/main" id="{CFBC139F-EC65-4E3A-8495-2C644E2D3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0" name="endpoint-2666">
            <a:extLst xmlns:a="http://schemas.openxmlformats.org/drawingml/2006/main">
              <a:ext uri="{FF2B5EF4-FFF2-40B4-BE49-F238E27FC236}">
                <a16:creationId xmlns:a16="http://schemas.microsoft.com/office/drawing/2014/main" id="{0C706AB8-D65E-4080-A3DB-FC18E368B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1" name="endpoint-2667">
            <a:extLst xmlns:a="http://schemas.openxmlformats.org/drawingml/2006/main">
              <a:ext uri="{FF2B5EF4-FFF2-40B4-BE49-F238E27FC236}">
                <a16:creationId xmlns:a16="http://schemas.microsoft.com/office/drawing/2014/main" id="{0BB07CC0-3EFB-4517-8540-C344536A6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2" name="endpoint-2668">
            <a:extLst xmlns:a="http://schemas.openxmlformats.org/drawingml/2006/main">
              <a:ext uri="{FF2B5EF4-FFF2-40B4-BE49-F238E27FC236}">
                <a16:creationId xmlns:a16="http://schemas.microsoft.com/office/drawing/2014/main" id="{8272B986-AF6F-431F-9BE8-2492C596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3" name="endpoint-2669">
            <a:extLst xmlns:a="http://schemas.openxmlformats.org/drawingml/2006/main">
              <a:ext uri="{FF2B5EF4-FFF2-40B4-BE49-F238E27FC236}">
                <a16:creationId xmlns:a16="http://schemas.microsoft.com/office/drawing/2014/main" id="{BF471264-A932-4BCF-95F6-BA4225B2B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4" name="endpoint-2670">
            <a:extLst xmlns:a="http://schemas.openxmlformats.org/drawingml/2006/main">
              <a:ext uri="{FF2B5EF4-FFF2-40B4-BE49-F238E27FC236}">
                <a16:creationId xmlns:a16="http://schemas.microsoft.com/office/drawing/2014/main" id="{719861A1-4D1C-4936-8845-73655A514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5" name="endpoint-2671">
            <a:extLst xmlns:a="http://schemas.openxmlformats.org/drawingml/2006/main">
              <a:ext uri="{FF2B5EF4-FFF2-40B4-BE49-F238E27FC236}">
                <a16:creationId xmlns:a16="http://schemas.microsoft.com/office/drawing/2014/main" id="{2CDC0290-B441-4E35-841C-B735337C6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6" name="endpoint-2672">
            <a:extLst xmlns:a="http://schemas.openxmlformats.org/drawingml/2006/main">
              <a:ext uri="{FF2B5EF4-FFF2-40B4-BE49-F238E27FC236}">
                <a16:creationId xmlns:a16="http://schemas.microsoft.com/office/drawing/2014/main" id="{62577733-4A5D-41C8-A7C2-74A3EFD62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7" name="endpoint-2673">
            <a:extLst xmlns:a="http://schemas.openxmlformats.org/drawingml/2006/main">
              <a:ext uri="{FF2B5EF4-FFF2-40B4-BE49-F238E27FC236}">
                <a16:creationId xmlns:a16="http://schemas.microsoft.com/office/drawing/2014/main" id="{01307E07-9B78-4386-9EE0-92910934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8" name="endpoint-2674">
            <a:extLst xmlns:a="http://schemas.openxmlformats.org/drawingml/2006/main">
              <a:ext uri="{FF2B5EF4-FFF2-40B4-BE49-F238E27FC236}">
                <a16:creationId xmlns:a16="http://schemas.microsoft.com/office/drawing/2014/main" id="{C14BE0EA-C03F-4CA4-9CEE-22D9AE3D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9" name="endpoint-2675">
            <a:extLst xmlns:a="http://schemas.openxmlformats.org/drawingml/2006/main">
              <a:ext uri="{FF2B5EF4-FFF2-40B4-BE49-F238E27FC236}">
                <a16:creationId xmlns:a16="http://schemas.microsoft.com/office/drawing/2014/main" id="{0A4DC810-91E2-4AA5-A41E-1D9CA97C2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0" name="endpoint-2676">
            <a:extLst xmlns:a="http://schemas.openxmlformats.org/drawingml/2006/main">
              <a:ext uri="{FF2B5EF4-FFF2-40B4-BE49-F238E27FC236}">
                <a16:creationId xmlns:a16="http://schemas.microsoft.com/office/drawing/2014/main" id="{A67939FA-8DAA-4771-866F-B74DC6B2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1" name="endpoint-2677">
            <a:extLst xmlns:a="http://schemas.openxmlformats.org/drawingml/2006/main">
              <a:ext uri="{FF2B5EF4-FFF2-40B4-BE49-F238E27FC236}">
                <a16:creationId xmlns:a16="http://schemas.microsoft.com/office/drawing/2014/main" id="{9825DB03-2847-431E-AEB8-CADD2978B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2" name="endpoint-2678">
            <a:extLst xmlns:a="http://schemas.openxmlformats.org/drawingml/2006/main">
              <a:ext uri="{FF2B5EF4-FFF2-40B4-BE49-F238E27FC236}">
                <a16:creationId xmlns:a16="http://schemas.microsoft.com/office/drawing/2014/main" id="{C648FB63-9B57-46B4-8C75-1B3701C6A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3" name="endpoint-2679">
            <a:extLst xmlns:a="http://schemas.openxmlformats.org/drawingml/2006/main">
              <a:ext uri="{FF2B5EF4-FFF2-40B4-BE49-F238E27FC236}">
                <a16:creationId xmlns:a16="http://schemas.microsoft.com/office/drawing/2014/main" id="{01D65A06-DE9C-4C5F-884E-CAB4F72F9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4" name="endpoint-2680">
            <a:extLst xmlns:a="http://schemas.openxmlformats.org/drawingml/2006/main">
              <a:ext uri="{FF2B5EF4-FFF2-40B4-BE49-F238E27FC236}">
                <a16:creationId xmlns:a16="http://schemas.microsoft.com/office/drawing/2014/main" id="{77592B8F-A00A-4492-8504-25A94933C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5" name="endpoint-2681">
            <a:extLst xmlns:a="http://schemas.openxmlformats.org/drawingml/2006/main">
              <a:ext uri="{FF2B5EF4-FFF2-40B4-BE49-F238E27FC236}">
                <a16:creationId xmlns:a16="http://schemas.microsoft.com/office/drawing/2014/main" id="{0C232654-0CD9-4EA0-9D93-BC42E35A6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6" name="endpoint-2682">
            <a:extLst xmlns:a="http://schemas.openxmlformats.org/drawingml/2006/main">
              <a:ext uri="{FF2B5EF4-FFF2-40B4-BE49-F238E27FC236}">
                <a16:creationId xmlns:a16="http://schemas.microsoft.com/office/drawing/2014/main" id="{37648A7D-BFAD-451E-8D14-05FC679F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7" name="endpoint-2683">
            <a:extLst xmlns:a="http://schemas.openxmlformats.org/drawingml/2006/main">
              <a:ext uri="{FF2B5EF4-FFF2-40B4-BE49-F238E27FC236}">
                <a16:creationId xmlns:a16="http://schemas.microsoft.com/office/drawing/2014/main" id="{3CA09328-58A5-46C7-9DDE-E556A054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8" name="endpoint-2684">
            <a:extLst xmlns:a="http://schemas.openxmlformats.org/drawingml/2006/main">
              <a:ext uri="{FF2B5EF4-FFF2-40B4-BE49-F238E27FC236}">
                <a16:creationId xmlns:a16="http://schemas.microsoft.com/office/drawing/2014/main" id="{83719167-55CC-43C9-971B-D98F0B976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9" name="endpoint-2685">
            <a:extLst xmlns:a="http://schemas.openxmlformats.org/drawingml/2006/main">
              <a:ext uri="{FF2B5EF4-FFF2-40B4-BE49-F238E27FC236}">
                <a16:creationId xmlns:a16="http://schemas.microsoft.com/office/drawing/2014/main" id="{FC52EA5C-8E92-43CC-AE49-A8CE98FBA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0" name="endpoint-2686">
            <a:extLst xmlns:a="http://schemas.openxmlformats.org/drawingml/2006/main">
              <a:ext uri="{FF2B5EF4-FFF2-40B4-BE49-F238E27FC236}">
                <a16:creationId xmlns:a16="http://schemas.microsoft.com/office/drawing/2014/main" id="{588A8A61-8AD8-42F9-858C-CC683F3E8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1" name="endpoint-2687">
            <a:extLst xmlns:a="http://schemas.openxmlformats.org/drawingml/2006/main">
              <a:ext uri="{FF2B5EF4-FFF2-40B4-BE49-F238E27FC236}">
                <a16:creationId xmlns:a16="http://schemas.microsoft.com/office/drawing/2014/main" id="{FBEE3D1D-1091-4A06-83F8-1F671BD9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2" name="endpoint-2688">
            <a:extLst xmlns:a="http://schemas.openxmlformats.org/drawingml/2006/main">
              <a:ext uri="{FF2B5EF4-FFF2-40B4-BE49-F238E27FC236}">
                <a16:creationId xmlns:a16="http://schemas.microsoft.com/office/drawing/2014/main" id="{1BAC883A-2DC8-4611-9384-442BB483B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3" name="endpoint-2689">
            <a:extLst xmlns:a="http://schemas.openxmlformats.org/drawingml/2006/main">
              <a:ext uri="{FF2B5EF4-FFF2-40B4-BE49-F238E27FC236}">
                <a16:creationId xmlns:a16="http://schemas.microsoft.com/office/drawing/2014/main" id="{DFE8207D-E71A-4332-8C6D-514006F4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4" name="endpoint-2690">
            <a:extLst xmlns:a="http://schemas.openxmlformats.org/drawingml/2006/main">
              <a:ext uri="{FF2B5EF4-FFF2-40B4-BE49-F238E27FC236}">
                <a16:creationId xmlns:a16="http://schemas.microsoft.com/office/drawing/2014/main" id="{0F6C89DA-8B17-4D3B-A634-66695D6A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5" name="endpoint-2691">
            <a:extLst xmlns:a="http://schemas.openxmlformats.org/drawingml/2006/main">
              <a:ext uri="{FF2B5EF4-FFF2-40B4-BE49-F238E27FC236}">
                <a16:creationId xmlns:a16="http://schemas.microsoft.com/office/drawing/2014/main" id="{1B246425-C75B-44E3-8D4A-1D0D333E7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6" name="endpoint-2692">
            <a:extLst xmlns:a="http://schemas.openxmlformats.org/drawingml/2006/main">
              <a:ext uri="{FF2B5EF4-FFF2-40B4-BE49-F238E27FC236}">
                <a16:creationId xmlns:a16="http://schemas.microsoft.com/office/drawing/2014/main" id="{823F5E8D-1EA8-4828-A554-2FE1D561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7" name="endpoint-2693">
            <a:extLst xmlns:a="http://schemas.openxmlformats.org/drawingml/2006/main">
              <a:ext uri="{FF2B5EF4-FFF2-40B4-BE49-F238E27FC236}">
                <a16:creationId xmlns:a16="http://schemas.microsoft.com/office/drawing/2014/main" id="{89A65A3A-8A16-4B90-8C33-62E7EF9D2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8" name="endpoint-2694">
            <a:extLst xmlns:a="http://schemas.openxmlformats.org/drawingml/2006/main">
              <a:ext uri="{FF2B5EF4-FFF2-40B4-BE49-F238E27FC236}">
                <a16:creationId xmlns:a16="http://schemas.microsoft.com/office/drawing/2014/main" id="{46345409-4EF1-42DD-8BF1-B331DAF9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9" name="endpoint-2695">
            <a:extLst xmlns:a="http://schemas.openxmlformats.org/drawingml/2006/main">
              <a:ext uri="{FF2B5EF4-FFF2-40B4-BE49-F238E27FC236}">
                <a16:creationId xmlns:a16="http://schemas.microsoft.com/office/drawing/2014/main" id="{7B5D0885-2D0B-4AA3-B8CA-A6A7489A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0" name="endpoint-2696">
            <a:extLst xmlns:a="http://schemas.openxmlformats.org/drawingml/2006/main">
              <a:ext uri="{FF2B5EF4-FFF2-40B4-BE49-F238E27FC236}">
                <a16:creationId xmlns:a16="http://schemas.microsoft.com/office/drawing/2014/main" id="{EB237B52-4525-4778-A9C9-C6B7995D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1" name="endpoint-2697">
            <a:extLst xmlns:a="http://schemas.openxmlformats.org/drawingml/2006/main">
              <a:ext uri="{FF2B5EF4-FFF2-40B4-BE49-F238E27FC236}">
                <a16:creationId xmlns:a16="http://schemas.microsoft.com/office/drawing/2014/main" id="{7F14B297-3BAE-4695-AECB-A64CAD81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2" name="endpoint-2698">
            <a:extLst xmlns:a="http://schemas.openxmlformats.org/drawingml/2006/main">
              <a:ext uri="{FF2B5EF4-FFF2-40B4-BE49-F238E27FC236}">
                <a16:creationId xmlns:a16="http://schemas.microsoft.com/office/drawing/2014/main" id="{9C9A4F03-0FF9-44E8-A354-84DEEB14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3" name="endpoint-2699">
            <a:extLst xmlns:a="http://schemas.openxmlformats.org/drawingml/2006/main">
              <a:ext uri="{FF2B5EF4-FFF2-40B4-BE49-F238E27FC236}">
                <a16:creationId xmlns:a16="http://schemas.microsoft.com/office/drawing/2014/main" id="{1C37E999-E28E-4BB7-9072-1DE7AA279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4" name="endpoint-2700">
            <a:extLst xmlns:a="http://schemas.openxmlformats.org/drawingml/2006/main">
              <a:ext uri="{FF2B5EF4-FFF2-40B4-BE49-F238E27FC236}">
                <a16:creationId xmlns:a16="http://schemas.microsoft.com/office/drawing/2014/main" id="{3F9310FA-70B2-4C83-A0A0-105517671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5" name="endpoint-2701">
            <a:extLst xmlns:a="http://schemas.openxmlformats.org/drawingml/2006/main">
              <a:ext uri="{FF2B5EF4-FFF2-40B4-BE49-F238E27FC236}">
                <a16:creationId xmlns:a16="http://schemas.microsoft.com/office/drawing/2014/main" id="{8559169A-C128-4E9F-8560-488598D7F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6" name="endpoint-2702">
            <a:extLst xmlns:a="http://schemas.openxmlformats.org/drawingml/2006/main">
              <a:ext uri="{FF2B5EF4-FFF2-40B4-BE49-F238E27FC236}">
                <a16:creationId xmlns:a16="http://schemas.microsoft.com/office/drawing/2014/main" id="{155D8D24-D30D-4991-ACBF-2FED7DBC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7" name="endpoint-2703">
            <a:extLst xmlns:a="http://schemas.openxmlformats.org/drawingml/2006/main">
              <a:ext uri="{FF2B5EF4-FFF2-40B4-BE49-F238E27FC236}">
                <a16:creationId xmlns:a16="http://schemas.microsoft.com/office/drawing/2014/main" id="{61E724AC-A528-4F8F-8DDC-8501C031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8" name="endpoint-2704">
            <a:extLst xmlns:a="http://schemas.openxmlformats.org/drawingml/2006/main">
              <a:ext uri="{FF2B5EF4-FFF2-40B4-BE49-F238E27FC236}">
                <a16:creationId xmlns:a16="http://schemas.microsoft.com/office/drawing/2014/main" id="{C4FD0108-0657-4245-B687-DE514067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9" name="endpoint-2705">
            <a:extLst xmlns:a="http://schemas.openxmlformats.org/drawingml/2006/main">
              <a:ext uri="{FF2B5EF4-FFF2-40B4-BE49-F238E27FC236}">
                <a16:creationId xmlns:a16="http://schemas.microsoft.com/office/drawing/2014/main" id="{342A4472-E87C-43BA-B3B6-2FDFEE11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0" name="endpoint-2706">
            <a:extLst xmlns:a="http://schemas.openxmlformats.org/drawingml/2006/main">
              <a:ext uri="{FF2B5EF4-FFF2-40B4-BE49-F238E27FC236}">
                <a16:creationId xmlns:a16="http://schemas.microsoft.com/office/drawing/2014/main" id="{E4B09768-0E93-4BB3-91B9-8618A00AA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1" name="endpoint-2707">
            <a:extLst xmlns:a="http://schemas.openxmlformats.org/drawingml/2006/main">
              <a:ext uri="{FF2B5EF4-FFF2-40B4-BE49-F238E27FC236}">
                <a16:creationId xmlns:a16="http://schemas.microsoft.com/office/drawing/2014/main" id="{08511DBA-3015-4E8D-AC72-2C75EEA9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2" name="endpoint-2708">
            <a:extLst xmlns:a="http://schemas.openxmlformats.org/drawingml/2006/main">
              <a:ext uri="{FF2B5EF4-FFF2-40B4-BE49-F238E27FC236}">
                <a16:creationId xmlns:a16="http://schemas.microsoft.com/office/drawing/2014/main" id="{1782274F-6997-47CA-AE1F-63ABBEE8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3" name="endpoint-2709">
            <a:extLst xmlns:a="http://schemas.openxmlformats.org/drawingml/2006/main">
              <a:ext uri="{FF2B5EF4-FFF2-40B4-BE49-F238E27FC236}">
                <a16:creationId xmlns:a16="http://schemas.microsoft.com/office/drawing/2014/main" id="{8173C89A-395F-457F-A1A8-4C1F4FCA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4" name="endpoint-2710">
            <a:extLst xmlns:a="http://schemas.openxmlformats.org/drawingml/2006/main">
              <a:ext uri="{FF2B5EF4-FFF2-40B4-BE49-F238E27FC236}">
                <a16:creationId xmlns:a16="http://schemas.microsoft.com/office/drawing/2014/main" id="{7218086A-F3C5-411B-98DB-52FEA6EF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5" name="endpoint-2711">
            <a:extLst xmlns:a="http://schemas.openxmlformats.org/drawingml/2006/main">
              <a:ext uri="{FF2B5EF4-FFF2-40B4-BE49-F238E27FC236}">
                <a16:creationId xmlns:a16="http://schemas.microsoft.com/office/drawing/2014/main" id="{D1DF2C8D-850C-44A4-AC01-6F69265F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6" name="endpoint-2712">
            <a:extLst xmlns:a="http://schemas.openxmlformats.org/drawingml/2006/main">
              <a:ext uri="{FF2B5EF4-FFF2-40B4-BE49-F238E27FC236}">
                <a16:creationId xmlns:a16="http://schemas.microsoft.com/office/drawing/2014/main" id="{6211098F-45D8-4705-B6DD-E8CB52388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7" name="endpoint-2713">
            <a:extLst xmlns:a="http://schemas.openxmlformats.org/drawingml/2006/main">
              <a:ext uri="{FF2B5EF4-FFF2-40B4-BE49-F238E27FC236}">
                <a16:creationId xmlns:a16="http://schemas.microsoft.com/office/drawing/2014/main" id="{1E53A68A-CABE-43F0-8D34-84205A27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8" name="endpoint-2714">
            <a:extLst xmlns:a="http://schemas.openxmlformats.org/drawingml/2006/main">
              <a:ext uri="{FF2B5EF4-FFF2-40B4-BE49-F238E27FC236}">
                <a16:creationId xmlns:a16="http://schemas.microsoft.com/office/drawing/2014/main" id="{5FF96324-EA6A-4724-BE8E-893627A6E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9" name="endpoint-2715">
            <a:extLst xmlns:a="http://schemas.openxmlformats.org/drawingml/2006/main">
              <a:ext uri="{FF2B5EF4-FFF2-40B4-BE49-F238E27FC236}">
                <a16:creationId xmlns:a16="http://schemas.microsoft.com/office/drawing/2014/main" id="{90538016-49A5-4689-AC70-D1ED0CF76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0" name="endpoint-2716">
            <a:extLst xmlns:a="http://schemas.openxmlformats.org/drawingml/2006/main">
              <a:ext uri="{FF2B5EF4-FFF2-40B4-BE49-F238E27FC236}">
                <a16:creationId xmlns:a16="http://schemas.microsoft.com/office/drawing/2014/main" id="{565A767D-55C0-4934-9EFE-117707D5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1" name="endpoint-2717">
            <a:extLst xmlns:a="http://schemas.openxmlformats.org/drawingml/2006/main">
              <a:ext uri="{FF2B5EF4-FFF2-40B4-BE49-F238E27FC236}">
                <a16:creationId xmlns:a16="http://schemas.microsoft.com/office/drawing/2014/main" id="{7E2415F7-A2C1-4AE0-9FC3-B3424E667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2" name="endpoint-2718">
            <a:extLst xmlns:a="http://schemas.openxmlformats.org/drawingml/2006/main">
              <a:ext uri="{FF2B5EF4-FFF2-40B4-BE49-F238E27FC236}">
                <a16:creationId xmlns:a16="http://schemas.microsoft.com/office/drawing/2014/main" id="{F35ABC57-CE68-4A4D-94BD-FBEA79E7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3" name="endpoint-2719">
            <a:extLst xmlns:a="http://schemas.openxmlformats.org/drawingml/2006/main">
              <a:ext uri="{FF2B5EF4-FFF2-40B4-BE49-F238E27FC236}">
                <a16:creationId xmlns:a16="http://schemas.microsoft.com/office/drawing/2014/main" id="{E7BE8337-226C-4CE9-835D-9C40D7FA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4" name="endpoint-2720">
            <a:extLst xmlns:a="http://schemas.openxmlformats.org/drawingml/2006/main">
              <a:ext uri="{FF2B5EF4-FFF2-40B4-BE49-F238E27FC236}">
                <a16:creationId xmlns:a16="http://schemas.microsoft.com/office/drawing/2014/main" id="{548735DE-2DBC-4ADD-8AB6-E5C5A952C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5" name="endpoint-2721">
            <a:extLst xmlns:a="http://schemas.openxmlformats.org/drawingml/2006/main">
              <a:ext uri="{FF2B5EF4-FFF2-40B4-BE49-F238E27FC236}">
                <a16:creationId xmlns:a16="http://schemas.microsoft.com/office/drawing/2014/main" id="{34F3B898-9128-414F-AFE9-CCB4291A8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6" name="endpoint-2722">
            <a:extLst xmlns:a="http://schemas.openxmlformats.org/drawingml/2006/main">
              <a:ext uri="{FF2B5EF4-FFF2-40B4-BE49-F238E27FC236}">
                <a16:creationId xmlns:a16="http://schemas.microsoft.com/office/drawing/2014/main" id="{32003570-204E-4E5C-BAB2-5F1E2AD2A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7" name="endpoint-2723">
            <a:extLst xmlns:a="http://schemas.openxmlformats.org/drawingml/2006/main">
              <a:ext uri="{FF2B5EF4-FFF2-40B4-BE49-F238E27FC236}">
                <a16:creationId xmlns:a16="http://schemas.microsoft.com/office/drawing/2014/main" id="{67CCB79C-264D-4386-BF36-2046B3EF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8" name="endpoint-2724">
            <a:extLst xmlns:a="http://schemas.openxmlformats.org/drawingml/2006/main">
              <a:ext uri="{FF2B5EF4-FFF2-40B4-BE49-F238E27FC236}">
                <a16:creationId xmlns:a16="http://schemas.microsoft.com/office/drawing/2014/main" id="{1C44EB96-B040-4E45-9CBF-48B58775E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9" name="endpoint-2725">
            <a:extLst xmlns:a="http://schemas.openxmlformats.org/drawingml/2006/main">
              <a:ext uri="{FF2B5EF4-FFF2-40B4-BE49-F238E27FC236}">
                <a16:creationId xmlns:a16="http://schemas.microsoft.com/office/drawing/2014/main" id="{D84B22D7-1DDB-45E1-A1D7-233776977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0" name="endpoint-2726">
            <a:extLst xmlns:a="http://schemas.openxmlformats.org/drawingml/2006/main">
              <a:ext uri="{FF2B5EF4-FFF2-40B4-BE49-F238E27FC236}">
                <a16:creationId xmlns:a16="http://schemas.microsoft.com/office/drawing/2014/main" id="{D3753D75-3436-4994-8B68-2A59A8A7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1" name="endpoint-2727">
            <a:extLst xmlns:a="http://schemas.openxmlformats.org/drawingml/2006/main">
              <a:ext uri="{FF2B5EF4-FFF2-40B4-BE49-F238E27FC236}">
                <a16:creationId xmlns:a16="http://schemas.microsoft.com/office/drawing/2014/main" id="{3C8BF666-1598-4893-AB5D-50272D74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2" name="endpoint-2728">
            <a:extLst xmlns:a="http://schemas.openxmlformats.org/drawingml/2006/main">
              <a:ext uri="{FF2B5EF4-FFF2-40B4-BE49-F238E27FC236}">
                <a16:creationId xmlns:a16="http://schemas.microsoft.com/office/drawing/2014/main" id="{FA25BF63-42E3-45C0-8500-03159670D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3" name="endpoint-2729">
            <a:extLst xmlns:a="http://schemas.openxmlformats.org/drawingml/2006/main">
              <a:ext uri="{FF2B5EF4-FFF2-40B4-BE49-F238E27FC236}">
                <a16:creationId xmlns:a16="http://schemas.microsoft.com/office/drawing/2014/main" id="{8DB78DFC-FE26-4287-AB1B-29D3D9E7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4" name="endpoint-2730">
            <a:extLst xmlns:a="http://schemas.openxmlformats.org/drawingml/2006/main">
              <a:ext uri="{FF2B5EF4-FFF2-40B4-BE49-F238E27FC236}">
                <a16:creationId xmlns:a16="http://schemas.microsoft.com/office/drawing/2014/main" id="{57A2631B-27F2-4548-978B-B7F4A48D1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61594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5" name="endpoint-2731">
            <a:extLst xmlns:a="http://schemas.openxmlformats.org/drawingml/2006/main">
              <a:ext uri="{FF2B5EF4-FFF2-40B4-BE49-F238E27FC236}">
                <a16:creationId xmlns:a16="http://schemas.microsoft.com/office/drawing/2014/main" id="{8F6DB28D-57AC-4B8A-B422-A26B00B5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6" name="endpoint-2732">
            <a:extLst xmlns:a="http://schemas.openxmlformats.org/drawingml/2006/main">
              <a:ext uri="{FF2B5EF4-FFF2-40B4-BE49-F238E27FC236}">
                <a16:creationId xmlns:a16="http://schemas.microsoft.com/office/drawing/2014/main" id="{8E48EDCA-411A-4643-AFFE-3BB1D01E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7" name="endpoint-2733">
            <a:extLst xmlns:a="http://schemas.openxmlformats.org/drawingml/2006/main">
              <a:ext uri="{FF2B5EF4-FFF2-40B4-BE49-F238E27FC236}">
                <a16:creationId xmlns:a16="http://schemas.microsoft.com/office/drawing/2014/main" id="{751EF1AA-41F3-4571-8581-4CBA188DF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8" name="endpoint-2734">
            <a:extLst xmlns:a="http://schemas.openxmlformats.org/drawingml/2006/main">
              <a:ext uri="{FF2B5EF4-FFF2-40B4-BE49-F238E27FC236}">
                <a16:creationId xmlns:a16="http://schemas.microsoft.com/office/drawing/2014/main" id="{BE0D39ED-DA22-4AF6-9EFB-E5993107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9" name="endpoint-2735">
            <a:extLst xmlns:a="http://schemas.openxmlformats.org/drawingml/2006/main">
              <a:ext uri="{FF2B5EF4-FFF2-40B4-BE49-F238E27FC236}">
                <a16:creationId xmlns:a16="http://schemas.microsoft.com/office/drawing/2014/main" id="{A62A6A09-7F17-45AE-A426-EFC04163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0" name="endpoint-2736">
            <a:extLst xmlns:a="http://schemas.openxmlformats.org/drawingml/2006/main">
              <a:ext uri="{FF2B5EF4-FFF2-40B4-BE49-F238E27FC236}">
                <a16:creationId xmlns:a16="http://schemas.microsoft.com/office/drawing/2014/main" id="{38169AA0-AFF8-4A55-97CF-2D7FBF28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1" name="endpoint-2737">
            <a:extLst xmlns:a="http://schemas.openxmlformats.org/drawingml/2006/main">
              <a:ext uri="{FF2B5EF4-FFF2-40B4-BE49-F238E27FC236}">
                <a16:creationId xmlns:a16="http://schemas.microsoft.com/office/drawing/2014/main" id="{F37E4326-E13E-4467-A523-5295DEFF4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2" name="endpoint-2738">
            <a:extLst xmlns:a="http://schemas.openxmlformats.org/drawingml/2006/main">
              <a:ext uri="{FF2B5EF4-FFF2-40B4-BE49-F238E27FC236}">
                <a16:creationId xmlns:a16="http://schemas.microsoft.com/office/drawing/2014/main" id="{644E85DB-769F-44E5-900B-7C843E68D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3" name="endpoint-2739">
            <a:extLst xmlns:a="http://schemas.openxmlformats.org/drawingml/2006/main">
              <a:ext uri="{FF2B5EF4-FFF2-40B4-BE49-F238E27FC236}">
                <a16:creationId xmlns:a16="http://schemas.microsoft.com/office/drawing/2014/main" id="{E0763A5D-CD8A-4F29-A329-1D79206A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4" name="endpoint-2740">
            <a:extLst xmlns:a="http://schemas.openxmlformats.org/drawingml/2006/main">
              <a:ext uri="{FF2B5EF4-FFF2-40B4-BE49-F238E27FC236}">
                <a16:creationId xmlns:a16="http://schemas.microsoft.com/office/drawing/2014/main" id="{A0A53F77-EBCE-4EA1-8CB7-348499753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5" name="endpoint-2741">
            <a:extLst xmlns:a="http://schemas.openxmlformats.org/drawingml/2006/main">
              <a:ext uri="{FF2B5EF4-FFF2-40B4-BE49-F238E27FC236}">
                <a16:creationId xmlns:a16="http://schemas.microsoft.com/office/drawing/2014/main" id="{8C4B86E3-4153-44BA-BD57-E81153B3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6" name="endpoint-2742">
            <a:extLst xmlns:a="http://schemas.openxmlformats.org/drawingml/2006/main">
              <a:ext uri="{FF2B5EF4-FFF2-40B4-BE49-F238E27FC236}">
                <a16:creationId xmlns:a16="http://schemas.microsoft.com/office/drawing/2014/main" id="{B160FF9D-0A74-47EB-9E09-5172AC7F1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7" name="endpoint-2743">
            <a:extLst xmlns:a="http://schemas.openxmlformats.org/drawingml/2006/main">
              <a:ext uri="{FF2B5EF4-FFF2-40B4-BE49-F238E27FC236}">
                <a16:creationId xmlns:a16="http://schemas.microsoft.com/office/drawing/2014/main" id="{3539921B-7209-4D3E-AE21-521838D93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8" name="endpoint-2744">
            <a:extLst xmlns:a="http://schemas.openxmlformats.org/drawingml/2006/main">
              <a:ext uri="{FF2B5EF4-FFF2-40B4-BE49-F238E27FC236}">
                <a16:creationId xmlns:a16="http://schemas.microsoft.com/office/drawing/2014/main" id="{4E9B77D3-D829-45A3-BD3F-7CE88CA0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9" name="endpoint-2745">
            <a:extLst xmlns:a="http://schemas.openxmlformats.org/drawingml/2006/main">
              <a:ext uri="{FF2B5EF4-FFF2-40B4-BE49-F238E27FC236}">
                <a16:creationId xmlns:a16="http://schemas.microsoft.com/office/drawing/2014/main" id="{B49E7157-2F56-4F48-A92E-AE5AE72BD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0" name="endpoint-2746">
            <a:extLst xmlns:a="http://schemas.openxmlformats.org/drawingml/2006/main">
              <a:ext uri="{FF2B5EF4-FFF2-40B4-BE49-F238E27FC236}">
                <a16:creationId xmlns:a16="http://schemas.microsoft.com/office/drawing/2014/main" id="{7485F6A9-E39D-44C9-8510-5DC0CB58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1" name="endpoint-2747">
            <a:extLst xmlns:a="http://schemas.openxmlformats.org/drawingml/2006/main">
              <a:ext uri="{FF2B5EF4-FFF2-40B4-BE49-F238E27FC236}">
                <a16:creationId xmlns:a16="http://schemas.microsoft.com/office/drawing/2014/main" id="{7449DC5E-4785-4758-B0E9-117E33970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2" name="endpoint-2748">
            <a:extLst xmlns:a="http://schemas.openxmlformats.org/drawingml/2006/main">
              <a:ext uri="{FF2B5EF4-FFF2-40B4-BE49-F238E27FC236}">
                <a16:creationId xmlns:a16="http://schemas.microsoft.com/office/drawing/2014/main" id="{9395C89E-6A10-4E27-A1E6-97899919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3" name="endpoint-2749">
            <a:extLst xmlns:a="http://schemas.openxmlformats.org/drawingml/2006/main">
              <a:ext uri="{FF2B5EF4-FFF2-40B4-BE49-F238E27FC236}">
                <a16:creationId xmlns:a16="http://schemas.microsoft.com/office/drawing/2014/main" id="{B0422CD8-7DE6-49D5-ADF7-B2A295E8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4" name="endpoint-2750">
            <a:extLst xmlns:a="http://schemas.openxmlformats.org/drawingml/2006/main">
              <a:ext uri="{FF2B5EF4-FFF2-40B4-BE49-F238E27FC236}">
                <a16:creationId xmlns:a16="http://schemas.microsoft.com/office/drawing/2014/main" id="{A4A4C83F-C91E-4196-BE20-27993AF8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5" name="endpoint-2751">
            <a:extLst xmlns:a="http://schemas.openxmlformats.org/drawingml/2006/main">
              <a:ext uri="{FF2B5EF4-FFF2-40B4-BE49-F238E27FC236}">
                <a16:creationId xmlns:a16="http://schemas.microsoft.com/office/drawing/2014/main" id="{A1323686-59D6-4DB2-A7D9-6A6D9445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6" name="endpoint-2752">
            <a:extLst xmlns:a="http://schemas.openxmlformats.org/drawingml/2006/main">
              <a:ext uri="{FF2B5EF4-FFF2-40B4-BE49-F238E27FC236}">
                <a16:creationId xmlns:a16="http://schemas.microsoft.com/office/drawing/2014/main" id="{6784AF88-FE09-48B7-AED8-BA9E1DCD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7" name="endpoint-2753">
            <a:extLst xmlns:a="http://schemas.openxmlformats.org/drawingml/2006/main">
              <a:ext uri="{FF2B5EF4-FFF2-40B4-BE49-F238E27FC236}">
                <a16:creationId xmlns:a16="http://schemas.microsoft.com/office/drawing/2014/main" id="{13BD2C7A-6B99-45D3-B939-1DAEE548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8" name="endpoint-2754">
            <a:extLst xmlns:a="http://schemas.openxmlformats.org/drawingml/2006/main">
              <a:ext uri="{FF2B5EF4-FFF2-40B4-BE49-F238E27FC236}">
                <a16:creationId xmlns:a16="http://schemas.microsoft.com/office/drawing/2014/main" id="{9C7D5B90-DDE7-4BF9-ACD4-A84F6FDD8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9" name="endpoint-2755">
            <a:extLst xmlns:a="http://schemas.openxmlformats.org/drawingml/2006/main">
              <a:ext uri="{FF2B5EF4-FFF2-40B4-BE49-F238E27FC236}">
                <a16:creationId xmlns:a16="http://schemas.microsoft.com/office/drawing/2014/main" id="{3EFB5DBF-87C0-4D5B-B1A6-8BDC62585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0" name="endpoint-2756">
            <a:extLst xmlns:a="http://schemas.openxmlformats.org/drawingml/2006/main">
              <a:ext uri="{FF2B5EF4-FFF2-40B4-BE49-F238E27FC236}">
                <a16:creationId xmlns:a16="http://schemas.microsoft.com/office/drawing/2014/main" id="{9075AABD-D826-4379-893E-E894D232E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1" name="endpoint-2757">
            <a:extLst xmlns:a="http://schemas.openxmlformats.org/drawingml/2006/main">
              <a:ext uri="{FF2B5EF4-FFF2-40B4-BE49-F238E27FC236}">
                <a16:creationId xmlns:a16="http://schemas.microsoft.com/office/drawing/2014/main" id="{D5514FAB-F29F-433F-B139-5B3C6EE42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2" name="endpoint-2758">
            <a:extLst xmlns:a="http://schemas.openxmlformats.org/drawingml/2006/main">
              <a:ext uri="{FF2B5EF4-FFF2-40B4-BE49-F238E27FC236}">
                <a16:creationId xmlns:a16="http://schemas.microsoft.com/office/drawing/2014/main" id="{9D1AD28A-5DED-453F-9272-396763F7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3" name="endpoint-2759">
            <a:extLst xmlns:a="http://schemas.openxmlformats.org/drawingml/2006/main">
              <a:ext uri="{FF2B5EF4-FFF2-40B4-BE49-F238E27FC236}">
                <a16:creationId xmlns:a16="http://schemas.microsoft.com/office/drawing/2014/main" id="{F1D24E6C-99BD-478B-B462-73A82C84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4" name="endpoint-2760">
            <a:extLst xmlns:a="http://schemas.openxmlformats.org/drawingml/2006/main">
              <a:ext uri="{FF2B5EF4-FFF2-40B4-BE49-F238E27FC236}">
                <a16:creationId xmlns:a16="http://schemas.microsoft.com/office/drawing/2014/main" id="{25B68462-B837-4D74-940F-9A6080589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5" name="endpoint-2761">
            <a:extLst xmlns:a="http://schemas.openxmlformats.org/drawingml/2006/main">
              <a:ext uri="{FF2B5EF4-FFF2-40B4-BE49-F238E27FC236}">
                <a16:creationId xmlns:a16="http://schemas.microsoft.com/office/drawing/2014/main" id="{0BA1924C-3A1B-4ACB-9A01-BB9039E71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6" name="endpoint-2762">
            <a:extLst xmlns:a="http://schemas.openxmlformats.org/drawingml/2006/main">
              <a:ext uri="{FF2B5EF4-FFF2-40B4-BE49-F238E27FC236}">
                <a16:creationId xmlns:a16="http://schemas.microsoft.com/office/drawing/2014/main" id="{F89C8A38-3FB6-4F38-9D31-46DBE5D73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7" name="endpoint-2763">
            <a:extLst xmlns:a="http://schemas.openxmlformats.org/drawingml/2006/main">
              <a:ext uri="{FF2B5EF4-FFF2-40B4-BE49-F238E27FC236}">
                <a16:creationId xmlns:a16="http://schemas.microsoft.com/office/drawing/2014/main" id="{9FF7C085-A99E-4BA0-9EAB-853E9448C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8" name="endpoint-2764">
            <a:extLst xmlns:a="http://schemas.openxmlformats.org/drawingml/2006/main">
              <a:ext uri="{FF2B5EF4-FFF2-40B4-BE49-F238E27FC236}">
                <a16:creationId xmlns:a16="http://schemas.microsoft.com/office/drawing/2014/main" id="{970B0BCB-4712-48D2-8DA9-1DBFF890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9" name="endpoint-2765">
            <a:extLst xmlns:a="http://schemas.openxmlformats.org/drawingml/2006/main">
              <a:ext uri="{FF2B5EF4-FFF2-40B4-BE49-F238E27FC236}">
                <a16:creationId xmlns:a16="http://schemas.microsoft.com/office/drawing/2014/main" id="{990EEB5B-05F5-43BC-B6DD-8342C3C6B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0" name="endpoint-2766">
            <a:extLst xmlns:a="http://schemas.openxmlformats.org/drawingml/2006/main">
              <a:ext uri="{FF2B5EF4-FFF2-40B4-BE49-F238E27FC236}">
                <a16:creationId xmlns:a16="http://schemas.microsoft.com/office/drawing/2014/main" id="{D4A363BB-8220-4E90-8C70-1E52409FD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1" name="endpoint-2767">
            <a:extLst xmlns:a="http://schemas.openxmlformats.org/drawingml/2006/main">
              <a:ext uri="{FF2B5EF4-FFF2-40B4-BE49-F238E27FC236}">
                <a16:creationId xmlns:a16="http://schemas.microsoft.com/office/drawing/2014/main" id="{87A50A2A-B34B-4E72-8731-733129FF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2" name="endpoint-2768">
            <a:extLst xmlns:a="http://schemas.openxmlformats.org/drawingml/2006/main">
              <a:ext uri="{FF2B5EF4-FFF2-40B4-BE49-F238E27FC236}">
                <a16:creationId xmlns:a16="http://schemas.microsoft.com/office/drawing/2014/main" id="{CC9FE029-E7F0-486C-A200-17663074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3" name="endpoint-2769">
            <a:extLst xmlns:a="http://schemas.openxmlformats.org/drawingml/2006/main">
              <a:ext uri="{FF2B5EF4-FFF2-40B4-BE49-F238E27FC236}">
                <a16:creationId xmlns:a16="http://schemas.microsoft.com/office/drawing/2014/main" id="{1B1ED9D9-A25A-41F2-830C-EA791FDED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4" name="endpoint-2770">
            <a:extLst xmlns:a="http://schemas.openxmlformats.org/drawingml/2006/main">
              <a:ext uri="{FF2B5EF4-FFF2-40B4-BE49-F238E27FC236}">
                <a16:creationId xmlns:a16="http://schemas.microsoft.com/office/drawing/2014/main" id="{94BCB1B1-776D-4E02-84CD-AEEDA3B2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5" name="endpoint-2771">
            <a:extLst xmlns:a="http://schemas.openxmlformats.org/drawingml/2006/main">
              <a:ext uri="{FF2B5EF4-FFF2-40B4-BE49-F238E27FC236}">
                <a16:creationId xmlns:a16="http://schemas.microsoft.com/office/drawing/2014/main" id="{8231B420-B5F9-4812-8127-158BF3300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6" name="endpoint-2772">
            <a:extLst xmlns:a="http://schemas.openxmlformats.org/drawingml/2006/main">
              <a:ext uri="{FF2B5EF4-FFF2-40B4-BE49-F238E27FC236}">
                <a16:creationId xmlns:a16="http://schemas.microsoft.com/office/drawing/2014/main" id="{1260CEC0-1851-48C2-8898-682C9DA22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7" name="endpoint-2773">
            <a:extLst xmlns:a="http://schemas.openxmlformats.org/drawingml/2006/main">
              <a:ext uri="{FF2B5EF4-FFF2-40B4-BE49-F238E27FC236}">
                <a16:creationId xmlns:a16="http://schemas.microsoft.com/office/drawing/2014/main" id="{76E085A9-3776-4005-8CA2-6B235B28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8" name="endpoint-2774">
            <a:extLst xmlns:a="http://schemas.openxmlformats.org/drawingml/2006/main">
              <a:ext uri="{FF2B5EF4-FFF2-40B4-BE49-F238E27FC236}">
                <a16:creationId xmlns:a16="http://schemas.microsoft.com/office/drawing/2014/main" id="{9E3CE610-CCB7-4D2C-A17F-27BF70F41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9" name="endpoint-2775">
            <a:extLst xmlns:a="http://schemas.openxmlformats.org/drawingml/2006/main">
              <a:ext uri="{FF2B5EF4-FFF2-40B4-BE49-F238E27FC236}">
                <a16:creationId xmlns:a16="http://schemas.microsoft.com/office/drawing/2014/main" id="{7F01DC5C-D623-4C72-B151-39BEED4E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0" name="endpoint-2776">
            <a:extLst xmlns:a="http://schemas.openxmlformats.org/drawingml/2006/main">
              <a:ext uri="{FF2B5EF4-FFF2-40B4-BE49-F238E27FC236}">
                <a16:creationId xmlns:a16="http://schemas.microsoft.com/office/drawing/2014/main" id="{97792451-C822-41C5-BF64-C05B017A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1" name="endpoint-2777">
            <a:extLst xmlns:a="http://schemas.openxmlformats.org/drawingml/2006/main">
              <a:ext uri="{FF2B5EF4-FFF2-40B4-BE49-F238E27FC236}">
                <a16:creationId xmlns:a16="http://schemas.microsoft.com/office/drawing/2014/main" id="{3CAE92F0-99ED-4109-9EE6-26AE70A28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2" name="endpoint-2778">
            <a:extLst xmlns:a="http://schemas.openxmlformats.org/drawingml/2006/main">
              <a:ext uri="{FF2B5EF4-FFF2-40B4-BE49-F238E27FC236}">
                <a16:creationId xmlns:a16="http://schemas.microsoft.com/office/drawing/2014/main" id="{5E8EBE36-69AD-4586-9362-2418A5F44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3" name="endpoint-2779">
            <a:extLst xmlns:a="http://schemas.openxmlformats.org/drawingml/2006/main">
              <a:ext uri="{FF2B5EF4-FFF2-40B4-BE49-F238E27FC236}">
                <a16:creationId xmlns:a16="http://schemas.microsoft.com/office/drawing/2014/main" id="{2BDE3315-5BC8-4EA5-8082-2D3D162F0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4" name="endpoint-2780">
            <a:extLst xmlns:a="http://schemas.openxmlformats.org/drawingml/2006/main">
              <a:ext uri="{FF2B5EF4-FFF2-40B4-BE49-F238E27FC236}">
                <a16:creationId xmlns:a16="http://schemas.microsoft.com/office/drawing/2014/main" id="{B3F9FCA4-8986-42F6-9A72-83FC4FF65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5" name="endpoint-2781">
            <a:extLst xmlns:a="http://schemas.openxmlformats.org/drawingml/2006/main">
              <a:ext uri="{FF2B5EF4-FFF2-40B4-BE49-F238E27FC236}">
                <a16:creationId xmlns:a16="http://schemas.microsoft.com/office/drawing/2014/main" id="{2C33979B-C9F3-48E0-B319-C4F092E3C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6" name="endpoint-2782">
            <a:extLst xmlns:a="http://schemas.openxmlformats.org/drawingml/2006/main">
              <a:ext uri="{FF2B5EF4-FFF2-40B4-BE49-F238E27FC236}">
                <a16:creationId xmlns:a16="http://schemas.microsoft.com/office/drawing/2014/main" id="{C1DA9052-0D27-4657-9E31-BB8144A6D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7" name="endpoint-2783">
            <a:extLst xmlns:a="http://schemas.openxmlformats.org/drawingml/2006/main">
              <a:ext uri="{FF2B5EF4-FFF2-40B4-BE49-F238E27FC236}">
                <a16:creationId xmlns:a16="http://schemas.microsoft.com/office/drawing/2014/main" id="{06C73A9F-EA02-4555-8782-8B4297E4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8" name="endpoint-2784">
            <a:extLst xmlns:a="http://schemas.openxmlformats.org/drawingml/2006/main">
              <a:ext uri="{FF2B5EF4-FFF2-40B4-BE49-F238E27FC236}">
                <a16:creationId xmlns:a16="http://schemas.microsoft.com/office/drawing/2014/main" id="{19A504AA-93BD-493E-9165-CD99143E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9" name="endpoint-2785">
            <a:extLst xmlns:a="http://schemas.openxmlformats.org/drawingml/2006/main">
              <a:ext uri="{FF2B5EF4-FFF2-40B4-BE49-F238E27FC236}">
                <a16:creationId xmlns:a16="http://schemas.microsoft.com/office/drawing/2014/main" id="{B8D66C80-FED9-49F1-ABF3-AC937419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0" name="endpoint-2786">
            <a:extLst xmlns:a="http://schemas.openxmlformats.org/drawingml/2006/main">
              <a:ext uri="{FF2B5EF4-FFF2-40B4-BE49-F238E27FC236}">
                <a16:creationId xmlns:a16="http://schemas.microsoft.com/office/drawing/2014/main" id="{8EFEB933-B8E6-49D6-98E4-766D8BBB7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1" name="endpoint-2787">
            <a:extLst xmlns:a="http://schemas.openxmlformats.org/drawingml/2006/main">
              <a:ext uri="{FF2B5EF4-FFF2-40B4-BE49-F238E27FC236}">
                <a16:creationId xmlns:a16="http://schemas.microsoft.com/office/drawing/2014/main" id="{90B2AAFC-FBD2-4801-BD22-D1FB63CA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2" name="endpoint-2788">
            <a:extLst xmlns:a="http://schemas.openxmlformats.org/drawingml/2006/main">
              <a:ext uri="{FF2B5EF4-FFF2-40B4-BE49-F238E27FC236}">
                <a16:creationId xmlns:a16="http://schemas.microsoft.com/office/drawing/2014/main" id="{26135566-46AF-4D01-8B8F-EC340470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3" name="endpoint-2789">
            <a:extLst xmlns:a="http://schemas.openxmlformats.org/drawingml/2006/main">
              <a:ext uri="{FF2B5EF4-FFF2-40B4-BE49-F238E27FC236}">
                <a16:creationId xmlns:a16="http://schemas.microsoft.com/office/drawing/2014/main" id="{D72F76AD-DC80-4B80-B46A-88EAB02B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4" name="endpoint-2790">
            <a:extLst xmlns:a="http://schemas.openxmlformats.org/drawingml/2006/main">
              <a:ext uri="{FF2B5EF4-FFF2-40B4-BE49-F238E27FC236}">
                <a16:creationId xmlns:a16="http://schemas.microsoft.com/office/drawing/2014/main" id="{A71289E2-B1CF-44A1-987C-49B9F3DE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5" name="endpoint-2791">
            <a:extLst xmlns:a="http://schemas.openxmlformats.org/drawingml/2006/main">
              <a:ext uri="{FF2B5EF4-FFF2-40B4-BE49-F238E27FC236}">
                <a16:creationId xmlns:a16="http://schemas.microsoft.com/office/drawing/2014/main" id="{4243CD07-0B65-4C80-B7CC-0E9B7D2D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6" name="endpoint-2792">
            <a:extLst xmlns:a="http://schemas.openxmlformats.org/drawingml/2006/main">
              <a:ext uri="{FF2B5EF4-FFF2-40B4-BE49-F238E27FC236}">
                <a16:creationId xmlns:a16="http://schemas.microsoft.com/office/drawing/2014/main" id="{968B755D-D227-488A-9B70-4B6D356B4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7" name="endpoint-2793">
            <a:extLst xmlns:a="http://schemas.openxmlformats.org/drawingml/2006/main">
              <a:ext uri="{FF2B5EF4-FFF2-40B4-BE49-F238E27FC236}">
                <a16:creationId xmlns:a16="http://schemas.microsoft.com/office/drawing/2014/main" id="{1315FA9C-1983-417F-8041-C1F12DA2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8" name="endpoint-2794">
            <a:extLst xmlns:a="http://schemas.openxmlformats.org/drawingml/2006/main">
              <a:ext uri="{FF2B5EF4-FFF2-40B4-BE49-F238E27FC236}">
                <a16:creationId xmlns:a16="http://schemas.microsoft.com/office/drawing/2014/main" id="{42FAC368-B8C7-4617-8FF6-E6F7DFF18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9" name="endpoint-2795">
            <a:extLst xmlns:a="http://schemas.openxmlformats.org/drawingml/2006/main">
              <a:ext uri="{FF2B5EF4-FFF2-40B4-BE49-F238E27FC236}">
                <a16:creationId xmlns:a16="http://schemas.microsoft.com/office/drawing/2014/main" id="{CE85D460-93AA-4D0C-ADEA-22225872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0" name="endpoint-2796">
            <a:extLst xmlns:a="http://schemas.openxmlformats.org/drawingml/2006/main">
              <a:ext uri="{FF2B5EF4-FFF2-40B4-BE49-F238E27FC236}">
                <a16:creationId xmlns:a16="http://schemas.microsoft.com/office/drawing/2014/main" id="{7DA42497-7963-46AF-9597-1F8ECF736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1" name="endpoint-2797">
            <a:extLst xmlns:a="http://schemas.openxmlformats.org/drawingml/2006/main">
              <a:ext uri="{FF2B5EF4-FFF2-40B4-BE49-F238E27FC236}">
                <a16:creationId xmlns:a16="http://schemas.microsoft.com/office/drawing/2014/main" id="{CACBB9A2-6E71-4D7D-B051-B8C1B9AE4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2" name="endpoint-2798">
            <a:extLst xmlns:a="http://schemas.openxmlformats.org/drawingml/2006/main">
              <a:ext uri="{FF2B5EF4-FFF2-40B4-BE49-F238E27FC236}">
                <a16:creationId xmlns:a16="http://schemas.microsoft.com/office/drawing/2014/main" id="{97BD876C-484C-42EB-966E-A5E14946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3" name="endpoint-2799">
            <a:extLst xmlns:a="http://schemas.openxmlformats.org/drawingml/2006/main">
              <a:ext uri="{FF2B5EF4-FFF2-40B4-BE49-F238E27FC236}">
                <a16:creationId xmlns:a16="http://schemas.microsoft.com/office/drawing/2014/main" id="{ABF753D9-0DF7-47DE-9C54-21DD5DBAD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4" name="endpoint-2800">
            <a:extLst xmlns:a="http://schemas.openxmlformats.org/drawingml/2006/main">
              <a:ext uri="{FF2B5EF4-FFF2-40B4-BE49-F238E27FC236}">
                <a16:creationId xmlns:a16="http://schemas.microsoft.com/office/drawing/2014/main" id="{4C1FE71B-4B4A-4046-8B31-ABCC3B54B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5" name="endpoint-2801">
            <a:extLst xmlns:a="http://schemas.openxmlformats.org/drawingml/2006/main">
              <a:ext uri="{FF2B5EF4-FFF2-40B4-BE49-F238E27FC236}">
                <a16:creationId xmlns:a16="http://schemas.microsoft.com/office/drawing/2014/main" id="{632AE401-D67E-4982-B62F-4E1A7CD9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6" name="endpoint-2802">
            <a:extLst xmlns:a="http://schemas.openxmlformats.org/drawingml/2006/main">
              <a:ext uri="{FF2B5EF4-FFF2-40B4-BE49-F238E27FC236}">
                <a16:creationId xmlns:a16="http://schemas.microsoft.com/office/drawing/2014/main" id="{BB381626-931F-4105-9815-AF8BD3850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7" name="endpoint-2803">
            <a:extLst xmlns:a="http://schemas.openxmlformats.org/drawingml/2006/main">
              <a:ext uri="{FF2B5EF4-FFF2-40B4-BE49-F238E27FC236}">
                <a16:creationId xmlns:a16="http://schemas.microsoft.com/office/drawing/2014/main" id="{B6945EE0-1ADC-4594-BE82-4021FF512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8" name="endpoint-2804">
            <a:extLst xmlns:a="http://schemas.openxmlformats.org/drawingml/2006/main">
              <a:ext uri="{FF2B5EF4-FFF2-40B4-BE49-F238E27FC236}">
                <a16:creationId xmlns:a16="http://schemas.microsoft.com/office/drawing/2014/main" id="{43418799-D8BD-4D36-B445-06F9C0A52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9" name="endpoint-2805">
            <a:extLst xmlns:a="http://schemas.openxmlformats.org/drawingml/2006/main">
              <a:ext uri="{FF2B5EF4-FFF2-40B4-BE49-F238E27FC236}">
                <a16:creationId xmlns:a16="http://schemas.microsoft.com/office/drawing/2014/main" id="{33F9B77A-06A4-4EFF-A7BD-63AA2797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0" name="endpoint-2806">
            <a:extLst xmlns:a="http://schemas.openxmlformats.org/drawingml/2006/main">
              <a:ext uri="{FF2B5EF4-FFF2-40B4-BE49-F238E27FC236}">
                <a16:creationId xmlns:a16="http://schemas.microsoft.com/office/drawing/2014/main" id="{AAC05562-8647-4583-B485-BE729392E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1" name="endpoint-2807">
            <a:extLst xmlns:a="http://schemas.openxmlformats.org/drawingml/2006/main">
              <a:ext uri="{FF2B5EF4-FFF2-40B4-BE49-F238E27FC236}">
                <a16:creationId xmlns:a16="http://schemas.microsoft.com/office/drawing/2014/main" id="{59F7567F-87EF-4A8B-B793-C0A063AB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2" name="endpoint-2808">
            <a:extLst xmlns:a="http://schemas.openxmlformats.org/drawingml/2006/main">
              <a:ext uri="{FF2B5EF4-FFF2-40B4-BE49-F238E27FC236}">
                <a16:creationId xmlns:a16="http://schemas.microsoft.com/office/drawing/2014/main" id="{2ADC88B8-E9AC-440F-A9C0-17CA1E8D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691188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3" name="endpoint-2809">
            <a:extLst xmlns:a="http://schemas.openxmlformats.org/drawingml/2006/main">
              <a:ext uri="{FF2B5EF4-FFF2-40B4-BE49-F238E27FC236}">
                <a16:creationId xmlns:a16="http://schemas.microsoft.com/office/drawing/2014/main" id="{E7282A59-474E-4BB9-A34A-D3DD6D5A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4" name="endpoint-2810">
            <a:extLst xmlns:a="http://schemas.openxmlformats.org/drawingml/2006/main">
              <a:ext uri="{FF2B5EF4-FFF2-40B4-BE49-F238E27FC236}">
                <a16:creationId xmlns:a16="http://schemas.microsoft.com/office/drawing/2014/main" id="{824C7EF7-C313-47E5-9C64-19B9DFE3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5" name="endpoint-2811">
            <a:extLst xmlns:a="http://schemas.openxmlformats.org/drawingml/2006/main">
              <a:ext uri="{FF2B5EF4-FFF2-40B4-BE49-F238E27FC236}">
                <a16:creationId xmlns:a16="http://schemas.microsoft.com/office/drawing/2014/main" id="{12C29DB9-1A24-43EB-9CDA-B580164F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6" name="endpoint-2812">
            <a:extLst xmlns:a="http://schemas.openxmlformats.org/drawingml/2006/main">
              <a:ext uri="{FF2B5EF4-FFF2-40B4-BE49-F238E27FC236}">
                <a16:creationId xmlns:a16="http://schemas.microsoft.com/office/drawing/2014/main" id="{F2E13446-BA30-4326-9AE5-EC6BD7350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7" name="endpoint-2813">
            <a:extLst xmlns:a="http://schemas.openxmlformats.org/drawingml/2006/main">
              <a:ext uri="{FF2B5EF4-FFF2-40B4-BE49-F238E27FC236}">
                <a16:creationId xmlns:a16="http://schemas.microsoft.com/office/drawing/2014/main" id="{839B5404-EE98-4B8D-A575-CB580D891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8" name="endpoint-2814">
            <a:extLst xmlns:a="http://schemas.openxmlformats.org/drawingml/2006/main">
              <a:ext uri="{FF2B5EF4-FFF2-40B4-BE49-F238E27FC236}">
                <a16:creationId xmlns:a16="http://schemas.microsoft.com/office/drawing/2014/main" id="{13DCBB12-C2AB-4640-BBCF-99CDCCBE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9" name="endpoint-2815">
            <a:extLst xmlns:a="http://schemas.openxmlformats.org/drawingml/2006/main">
              <a:ext uri="{FF2B5EF4-FFF2-40B4-BE49-F238E27FC236}">
                <a16:creationId xmlns:a16="http://schemas.microsoft.com/office/drawing/2014/main" id="{1477DC0A-6426-4118-80B1-C1A8829EF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0" name="endpoint-2816">
            <a:extLst xmlns:a="http://schemas.openxmlformats.org/drawingml/2006/main">
              <a:ext uri="{FF2B5EF4-FFF2-40B4-BE49-F238E27FC236}">
                <a16:creationId xmlns:a16="http://schemas.microsoft.com/office/drawing/2014/main" id="{97F41C85-1C7C-40C3-A32E-E89C1BF35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1" name="endpoint-2817">
            <a:extLst xmlns:a="http://schemas.openxmlformats.org/drawingml/2006/main">
              <a:ext uri="{FF2B5EF4-FFF2-40B4-BE49-F238E27FC236}">
                <a16:creationId xmlns:a16="http://schemas.microsoft.com/office/drawing/2014/main" id="{02DB8E05-3BEA-4585-9CEF-1D921954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2" name="endpoint-2818">
            <a:extLst xmlns:a="http://schemas.openxmlformats.org/drawingml/2006/main">
              <a:ext uri="{FF2B5EF4-FFF2-40B4-BE49-F238E27FC236}">
                <a16:creationId xmlns:a16="http://schemas.microsoft.com/office/drawing/2014/main" id="{6B560560-5B60-48DC-9A9A-9EED57E2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3" name="endpoint-2819">
            <a:extLst xmlns:a="http://schemas.openxmlformats.org/drawingml/2006/main">
              <a:ext uri="{FF2B5EF4-FFF2-40B4-BE49-F238E27FC236}">
                <a16:creationId xmlns:a16="http://schemas.microsoft.com/office/drawing/2014/main" id="{9E5E3977-1001-43A0-B4D5-0B12D37F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4" name="endpoint-2820">
            <a:extLst xmlns:a="http://schemas.openxmlformats.org/drawingml/2006/main">
              <a:ext uri="{FF2B5EF4-FFF2-40B4-BE49-F238E27FC236}">
                <a16:creationId xmlns:a16="http://schemas.microsoft.com/office/drawing/2014/main" id="{EE89F527-D939-42E6-B8F8-CD423BD5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5" name="endpoint-2821">
            <a:extLst xmlns:a="http://schemas.openxmlformats.org/drawingml/2006/main">
              <a:ext uri="{FF2B5EF4-FFF2-40B4-BE49-F238E27FC236}">
                <a16:creationId xmlns:a16="http://schemas.microsoft.com/office/drawing/2014/main" id="{0654435B-EB18-47E8-B6E6-2109A52D6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6" name="endpoint-2822">
            <a:extLst xmlns:a="http://schemas.openxmlformats.org/drawingml/2006/main">
              <a:ext uri="{FF2B5EF4-FFF2-40B4-BE49-F238E27FC236}">
                <a16:creationId xmlns:a16="http://schemas.microsoft.com/office/drawing/2014/main" id="{CCC2D277-701A-47E9-96BD-F1E3E287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7" name="endpoint-2823">
            <a:extLst xmlns:a="http://schemas.openxmlformats.org/drawingml/2006/main">
              <a:ext uri="{FF2B5EF4-FFF2-40B4-BE49-F238E27FC236}">
                <a16:creationId xmlns:a16="http://schemas.microsoft.com/office/drawing/2014/main" id="{23A1DF46-17FE-4BE2-B0F9-5A7DB3CDA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8" name="endpoint-2824">
            <a:extLst xmlns:a="http://schemas.openxmlformats.org/drawingml/2006/main">
              <a:ext uri="{FF2B5EF4-FFF2-40B4-BE49-F238E27FC236}">
                <a16:creationId xmlns:a16="http://schemas.microsoft.com/office/drawing/2014/main" id="{853910D3-977B-446E-94D0-038CA3F6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9" name="endpoint-2825">
            <a:extLst xmlns:a="http://schemas.openxmlformats.org/drawingml/2006/main">
              <a:ext uri="{FF2B5EF4-FFF2-40B4-BE49-F238E27FC236}">
                <a16:creationId xmlns:a16="http://schemas.microsoft.com/office/drawing/2014/main" id="{9D250B98-EEA4-4331-9F6C-F8425EEF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0" name="endpoint-2826">
            <a:extLst xmlns:a="http://schemas.openxmlformats.org/drawingml/2006/main">
              <a:ext uri="{FF2B5EF4-FFF2-40B4-BE49-F238E27FC236}">
                <a16:creationId xmlns:a16="http://schemas.microsoft.com/office/drawing/2014/main" id="{D2D22C7F-1703-491A-A8F1-255BCA9D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1" name="endpoint-2827">
            <a:extLst xmlns:a="http://schemas.openxmlformats.org/drawingml/2006/main">
              <a:ext uri="{FF2B5EF4-FFF2-40B4-BE49-F238E27FC236}">
                <a16:creationId xmlns:a16="http://schemas.microsoft.com/office/drawing/2014/main" id="{6997DE3D-91FA-45E5-A743-F09CA4FCB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2" name="endpoint-2828">
            <a:extLst xmlns:a="http://schemas.openxmlformats.org/drawingml/2006/main">
              <a:ext uri="{FF2B5EF4-FFF2-40B4-BE49-F238E27FC236}">
                <a16:creationId xmlns:a16="http://schemas.microsoft.com/office/drawing/2014/main" id="{E1FBDA96-8209-4A77-AD9C-6A820D1D3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3" name="endpoint-2829">
            <a:extLst xmlns:a="http://schemas.openxmlformats.org/drawingml/2006/main">
              <a:ext uri="{FF2B5EF4-FFF2-40B4-BE49-F238E27FC236}">
                <a16:creationId xmlns:a16="http://schemas.microsoft.com/office/drawing/2014/main" id="{AA96D69D-05C9-4C6A-97DF-AD3E8EE7A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4" name="endpoint-2830">
            <a:extLst xmlns:a="http://schemas.openxmlformats.org/drawingml/2006/main">
              <a:ext uri="{FF2B5EF4-FFF2-40B4-BE49-F238E27FC236}">
                <a16:creationId xmlns:a16="http://schemas.microsoft.com/office/drawing/2014/main" id="{8045C938-93E9-47BC-9979-D5FC28A6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5" name="endpoint-2831">
            <a:extLst xmlns:a="http://schemas.openxmlformats.org/drawingml/2006/main">
              <a:ext uri="{FF2B5EF4-FFF2-40B4-BE49-F238E27FC236}">
                <a16:creationId xmlns:a16="http://schemas.microsoft.com/office/drawing/2014/main" id="{B3C38E3E-BF4F-47E0-B8E1-FE62A8755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6" name="endpoint-2832">
            <a:extLst xmlns:a="http://schemas.openxmlformats.org/drawingml/2006/main">
              <a:ext uri="{FF2B5EF4-FFF2-40B4-BE49-F238E27FC236}">
                <a16:creationId xmlns:a16="http://schemas.microsoft.com/office/drawing/2014/main" id="{F9E6BC52-D7BF-4F7F-8D02-5F332D82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7" name="endpoint-2833">
            <a:extLst xmlns:a="http://schemas.openxmlformats.org/drawingml/2006/main">
              <a:ext uri="{FF2B5EF4-FFF2-40B4-BE49-F238E27FC236}">
                <a16:creationId xmlns:a16="http://schemas.microsoft.com/office/drawing/2014/main" id="{4D657723-C374-4093-AB86-2725B1677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8" name="endpoint-2834">
            <a:extLst xmlns:a="http://schemas.openxmlformats.org/drawingml/2006/main">
              <a:ext uri="{FF2B5EF4-FFF2-40B4-BE49-F238E27FC236}">
                <a16:creationId xmlns:a16="http://schemas.microsoft.com/office/drawing/2014/main" id="{CE1C1226-DB0C-4910-AC6D-E30D09A13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9" name="endpoint-2835">
            <a:extLst xmlns:a="http://schemas.openxmlformats.org/drawingml/2006/main">
              <a:ext uri="{FF2B5EF4-FFF2-40B4-BE49-F238E27FC236}">
                <a16:creationId xmlns:a16="http://schemas.microsoft.com/office/drawing/2014/main" id="{0C068DE7-0C2A-4D17-80B9-D49B528D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0" name="endpoint-2836">
            <a:extLst xmlns:a="http://schemas.openxmlformats.org/drawingml/2006/main">
              <a:ext uri="{FF2B5EF4-FFF2-40B4-BE49-F238E27FC236}">
                <a16:creationId xmlns:a16="http://schemas.microsoft.com/office/drawing/2014/main" id="{DA54D85F-97BB-41E0-801D-366F8517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1" name="endpoint-2837">
            <a:extLst xmlns:a="http://schemas.openxmlformats.org/drawingml/2006/main">
              <a:ext uri="{FF2B5EF4-FFF2-40B4-BE49-F238E27FC236}">
                <a16:creationId xmlns:a16="http://schemas.microsoft.com/office/drawing/2014/main" id="{4DB25CBD-C4D0-4D00-8B27-94CA98A56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2" name="endpoint-2838">
            <a:extLst xmlns:a="http://schemas.openxmlformats.org/drawingml/2006/main">
              <a:ext uri="{FF2B5EF4-FFF2-40B4-BE49-F238E27FC236}">
                <a16:creationId xmlns:a16="http://schemas.microsoft.com/office/drawing/2014/main" id="{A97F6031-6C48-448C-B3C3-4F81CDC4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3" name="endpoint-2839">
            <a:extLst xmlns:a="http://schemas.openxmlformats.org/drawingml/2006/main">
              <a:ext uri="{FF2B5EF4-FFF2-40B4-BE49-F238E27FC236}">
                <a16:creationId xmlns:a16="http://schemas.microsoft.com/office/drawing/2014/main" id="{A0659434-AFCE-41E5-A23B-6BB9D7BB6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4" name="endpoint-2840">
            <a:extLst xmlns:a="http://schemas.openxmlformats.org/drawingml/2006/main">
              <a:ext uri="{FF2B5EF4-FFF2-40B4-BE49-F238E27FC236}">
                <a16:creationId xmlns:a16="http://schemas.microsoft.com/office/drawing/2014/main" id="{0DFBFF96-759E-42BA-8D9A-8BC65EC9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5" name="endpoint-2841">
            <a:extLst xmlns:a="http://schemas.openxmlformats.org/drawingml/2006/main">
              <a:ext uri="{FF2B5EF4-FFF2-40B4-BE49-F238E27FC236}">
                <a16:creationId xmlns:a16="http://schemas.microsoft.com/office/drawing/2014/main" id="{2E9EFF8F-64F1-494C-8A28-5821AEC66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6" name="endpoint-2842">
            <a:extLst xmlns:a="http://schemas.openxmlformats.org/drawingml/2006/main">
              <a:ext uri="{FF2B5EF4-FFF2-40B4-BE49-F238E27FC236}">
                <a16:creationId xmlns:a16="http://schemas.microsoft.com/office/drawing/2014/main" id="{4DC75532-0758-4C5C-B5EA-6800A364C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7" name="endpoint-2843">
            <a:extLst xmlns:a="http://schemas.openxmlformats.org/drawingml/2006/main">
              <a:ext uri="{FF2B5EF4-FFF2-40B4-BE49-F238E27FC236}">
                <a16:creationId xmlns:a16="http://schemas.microsoft.com/office/drawing/2014/main" id="{46E6B676-18DF-491E-B4E2-FC0EE2339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8" name="endpoint-2844">
            <a:extLst xmlns:a="http://schemas.openxmlformats.org/drawingml/2006/main">
              <a:ext uri="{FF2B5EF4-FFF2-40B4-BE49-F238E27FC236}">
                <a16:creationId xmlns:a16="http://schemas.microsoft.com/office/drawing/2014/main" id="{C50843F9-93BE-4464-B53B-504CB1D1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9" name="endpoint-2845">
            <a:extLst xmlns:a="http://schemas.openxmlformats.org/drawingml/2006/main">
              <a:ext uri="{FF2B5EF4-FFF2-40B4-BE49-F238E27FC236}">
                <a16:creationId xmlns:a16="http://schemas.microsoft.com/office/drawing/2014/main" id="{611AD468-0E2A-4088-A260-DEE8F297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0" name="endpoint-2846">
            <a:extLst xmlns:a="http://schemas.openxmlformats.org/drawingml/2006/main">
              <a:ext uri="{FF2B5EF4-FFF2-40B4-BE49-F238E27FC236}">
                <a16:creationId xmlns:a16="http://schemas.microsoft.com/office/drawing/2014/main" id="{0C1DF23A-86E6-4A71-9537-B4467B812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1" name="endpoint-2847">
            <a:extLst xmlns:a="http://schemas.openxmlformats.org/drawingml/2006/main">
              <a:ext uri="{FF2B5EF4-FFF2-40B4-BE49-F238E27FC236}">
                <a16:creationId xmlns:a16="http://schemas.microsoft.com/office/drawing/2014/main" id="{E31D75A6-307E-4AAA-8496-4FF5E8A64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2" name="endpoint-2848">
            <a:extLst xmlns:a="http://schemas.openxmlformats.org/drawingml/2006/main">
              <a:ext uri="{FF2B5EF4-FFF2-40B4-BE49-F238E27FC236}">
                <a16:creationId xmlns:a16="http://schemas.microsoft.com/office/drawing/2014/main" id="{0C35F13D-6186-4A18-8449-79FF9F09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3" name="endpoint-2849">
            <a:extLst xmlns:a="http://schemas.openxmlformats.org/drawingml/2006/main">
              <a:ext uri="{FF2B5EF4-FFF2-40B4-BE49-F238E27FC236}">
                <a16:creationId xmlns:a16="http://schemas.microsoft.com/office/drawing/2014/main" id="{07F20446-8B4D-49FC-83E6-74941DBD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4" name="endpoint-2850">
            <a:extLst xmlns:a="http://schemas.openxmlformats.org/drawingml/2006/main">
              <a:ext uri="{FF2B5EF4-FFF2-40B4-BE49-F238E27FC236}">
                <a16:creationId xmlns:a16="http://schemas.microsoft.com/office/drawing/2014/main" id="{B4768BE7-4368-4F1B-9271-97086130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5" name="endpoint-2851">
            <a:extLst xmlns:a="http://schemas.openxmlformats.org/drawingml/2006/main">
              <a:ext uri="{FF2B5EF4-FFF2-40B4-BE49-F238E27FC236}">
                <a16:creationId xmlns:a16="http://schemas.microsoft.com/office/drawing/2014/main" id="{5D2383FA-9A04-43C0-8A1D-BB8C439C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6" name="endpoint-2852">
            <a:extLst xmlns:a="http://schemas.openxmlformats.org/drawingml/2006/main">
              <a:ext uri="{FF2B5EF4-FFF2-40B4-BE49-F238E27FC236}">
                <a16:creationId xmlns:a16="http://schemas.microsoft.com/office/drawing/2014/main" id="{374BBE1A-BFEA-4C3E-9E79-C92C7F6B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7" name="endpoint-2853">
            <a:extLst xmlns:a="http://schemas.openxmlformats.org/drawingml/2006/main">
              <a:ext uri="{FF2B5EF4-FFF2-40B4-BE49-F238E27FC236}">
                <a16:creationId xmlns:a16="http://schemas.microsoft.com/office/drawing/2014/main" id="{DA11E9EE-3F05-407A-B51C-2AF6B3B1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8" name="endpoint-2854">
            <a:extLst xmlns:a="http://schemas.openxmlformats.org/drawingml/2006/main">
              <a:ext uri="{FF2B5EF4-FFF2-40B4-BE49-F238E27FC236}">
                <a16:creationId xmlns:a16="http://schemas.microsoft.com/office/drawing/2014/main" id="{B01206C9-0748-4D8F-B947-F5A1B3A2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9" name="endpoint-2855">
            <a:extLst xmlns:a="http://schemas.openxmlformats.org/drawingml/2006/main">
              <a:ext uri="{FF2B5EF4-FFF2-40B4-BE49-F238E27FC236}">
                <a16:creationId xmlns:a16="http://schemas.microsoft.com/office/drawing/2014/main" id="{D873157C-2820-49A4-8D97-98BC2926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0" name="endpoint-2856">
            <a:extLst xmlns:a="http://schemas.openxmlformats.org/drawingml/2006/main">
              <a:ext uri="{FF2B5EF4-FFF2-40B4-BE49-F238E27FC236}">
                <a16:creationId xmlns:a16="http://schemas.microsoft.com/office/drawing/2014/main" id="{3CB8AB39-F425-49D8-B047-BD444F153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1" name="endpoint-2857">
            <a:extLst xmlns:a="http://schemas.openxmlformats.org/drawingml/2006/main">
              <a:ext uri="{FF2B5EF4-FFF2-40B4-BE49-F238E27FC236}">
                <a16:creationId xmlns:a16="http://schemas.microsoft.com/office/drawing/2014/main" id="{39F811BB-5968-455A-B225-BE0F2E19B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2" name="endpoint-2858">
            <a:extLst xmlns:a="http://schemas.openxmlformats.org/drawingml/2006/main">
              <a:ext uri="{FF2B5EF4-FFF2-40B4-BE49-F238E27FC236}">
                <a16:creationId xmlns:a16="http://schemas.microsoft.com/office/drawing/2014/main" id="{46D6CB68-1384-4265-8343-A069F8F7F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3" name="endpoint-2859">
            <a:extLst xmlns:a="http://schemas.openxmlformats.org/drawingml/2006/main">
              <a:ext uri="{FF2B5EF4-FFF2-40B4-BE49-F238E27FC236}">
                <a16:creationId xmlns:a16="http://schemas.microsoft.com/office/drawing/2014/main" id="{0FD114A8-DB83-4CD6-BAC4-67E5B514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4" name="endpoint-2860">
            <a:extLst xmlns:a="http://schemas.openxmlformats.org/drawingml/2006/main">
              <a:ext uri="{FF2B5EF4-FFF2-40B4-BE49-F238E27FC236}">
                <a16:creationId xmlns:a16="http://schemas.microsoft.com/office/drawing/2014/main" id="{A2CCE173-1EDD-49D9-B81B-008AE391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5" name="endpoint-2861">
            <a:extLst xmlns:a="http://schemas.openxmlformats.org/drawingml/2006/main">
              <a:ext uri="{FF2B5EF4-FFF2-40B4-BE49-F238E27FC236}">
                <a16:creationId xmlns:a16="http://schemas.microsoft.com/office/drawing/2014/main" id="{99241052-12DB-468A-A440-9F345CF7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6" name="endpoint-2862">
            <a:extLst xmlns:a="http://schemas.openxmlformats.org/drawingml/2006/main">
              <a:ext uri="{FF2B5EF4-FFF2-40B4-BE49-F238E27FC236}">
                <a16:creationId xmlns:a16="http://schemas.microsoft.com/office/drawing/2014/main" id="{6CE347D3-DD45-4899-88F4-D7E7CA35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7" name="endpoint-2863">
            <a:extLst xmlns:a="http://schemas.openxmlformats.org/drawingml/2006/main">
              <a:ext uri="{FF2B5EF4-FFF2-40B4-BE49-F238E27FC236}">
                <a16:creationId xmlns:a16="http://schemas.microsoft.com/office/drawing/2014/main" id="{A8A0C6F6-0DB2-4388-8C41-3CF1DF54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8" name="endpoint-2864">
            <a:extLst xmlns:a="http://schemas.openxmlformats.org/drawingml/2006/main">
              <a:ext uri="{FF2B5EF4-FFF2-40B4-BE49-F238E27FC236}">
                <a16:creationId xmlns:a16="http://schemas.microsoft.com/office/drawing/2014/main" id="{1B8C6D4A-CF7D-4C52-97BA-24DDB043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9" name="endpoint-2865">
            <a:extLst xmlns:a="http://schemas.openxmlformats.org/drawingml/2006/main">
              <a:ext uri="{FF2B5EF4-FFF2-40B4-BE49-F238E27FC236}">
                <a16:creationId xmlns:a16="http://schemas.microsoft.com/office/drawing/2014/main" id="{92CDACFD-681D-4485-AA67-1A906CD4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0" name="endpoint-2866">
            <a:extLst xmlns:a="http://schemas.openxmlformats.org/drawingml/2006/main">
              <a:ext uri="{FF2B5EF4-FFF2-40B4-BE49-F238E27FC236}">
                <a16:creationId xmlns:a16="http://schemas.microsoft.com/office/drawing/2014/main" id="{798017D8-F394-4C35-929A-1D50385A2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1" name="endpoint-2867">
            <a:extLst xmlns:a="http://schemas.openxmlformats.org/drawingml/2006/main">
              <a:ext uri="{FF2B5EF4-FFF2-40B4-BE49-F238E27FC236}">
                <a16:creationId xmlns:a16="http://schemas.microsoft.com/office/drawing/2014/main" id="{F008BF7C-239F-4BC8-BE79-82179F314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2" name="endpoint-2868">
            <a:extLst xmlns:a="http://schemas.openxmlformats.org/drawingml/2006/main">
              <a:ext uri="{FF2B5EF4-FFF2-40B4-BE49-F238E27FC236}">
                <a16:creationId xmlns:a16="http://schemas.microsoft.com/office/drawing/2014/main" id="{B0F48CC1-883B-4ADA-BF47-C9385B865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3" name="endpoint-2869">
            <a:extLst xmlns:a="http://schemas.openxmlformats.org/drawingml/2006/main">
              <a:ext uri="{FF2B5EF4-FFF2-40B4-BE49-F238E27FC236}">
                <a16:creationId xmlns:a16="http://schemas.microsoft.com/office/drawing/2014/main" id="{0DE6F467-180C-47E8-8117-288251F9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4" name="endpoint-2870">
            <a:extLst xmlns:a="http://schemas.openxmlformats.org/drawingml/2006/main">
              <a:ext uri="{FF2B5EF4-FFF2-40B4-BE49-F238E27FC236}">
                <a16:creationId xmlns:a16="http://schemas.microsoft.com/office/drawing/2014/main" id="{22D6A37D-E0C4-42FC-BAE9-BF1AC900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5" name="endpoint-2871">
            <a:extLst xmlns:a="http://schemas.openxmlformats.org/drawingml/2006/main">
              <a:ext uri="{FF2B5EF4-FFF2-40B4-BE49-F238E27FC236}">
                <a16:creationId xmlns:a16="http://schemas.microsoft.com/office/drawing/2014/main" id="{6C2C8262-FACA-43D2-BCA7-826E3DDD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6" name="endpoint-2872">
            <a:extLst xmlns:a="http://schemas.openxmlformats.org/drawingml/2006/main">
              <a:ext uri="{FF2B5EF4-FFF2-40B4-BE49-F238E27FC236}">
                <a16:creationId xmlns:a16="http://schemas.microsoft.com/office/drawing/2014/main" id="{D8C42B85-D45A-47F2-92FE-80EA233A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7" name="endpoint-2873">
            <a:extLst xmlns:a="http://schemas.openxmlformats.org/drawingml/2006/main">
              <a:ext uri="{FF2B5EF4-FFF2-40B4-BE49-F238E27FC236}">
                <a16:creationId xmlns:a16="http://schemas.microsoft.com/office/drawing/2014/main" id="{808EF5D5-948C-4A6D-AA33-08133B7CA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8" name="endpoint-2874">
            <a:extLst xmlns:a="http://schemas.openxmlformats.org/drawingml/2006/main">
              <a:ext uri="{FF2B5EF4-FFF2-40B4-BE49-F238E27FC236}">
                <a16:creationId xmlns:a16="http://schemas.microsoft.com/office/drawing/2014/main" id="{21D633B1-C349-4FB1-B20C-575B26F4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9" name="endpoint-2875">
            <a:extLst xmlns:a="http://schemas.openxmlformats.org/drawingml/2006/main">
              <a:ext uri="{FF2B5EF4-FFF2-40B4-BE49-F238E27FC236}">
                <a16:creationId xmlns:a16="http://schemas.microsoft.com/office/drawing/2014/main" id="{6E3927B0-E1E5-4010-8C06-797A4759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0" name="endpoint-2876">
            <a:extLst xmlns:a="http://schemas.openxmlformats.org/drawingml/2006/main">
              <a:ext uri="{FF2B5EF4-FFF2-40B4-BE49-F238E27FC236}">
                <a16:creationId xmlns:a16="http://schemas.microsoft.com/office/drawing/2014/main" id="{C2B6336D-90F9-4426-9E13-4FC896795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1" name="endpoint-2877">
            <a:extLst xmlns:a="http://schemas.openxmlformats.org/drawingml/2006/main">
              <a:ext uri="{FF2B5EF4-FFF2-40B4-BE49-F238E27FC236}">
                <a16:creationId xmlns:a16="http://schemas.microsoft.com/office/drawing/2014/main" id="{8AB35BE7-DA2A-45CF-AEBD-0E6AFAA6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2" name="endpoint-2878">
            <a:extLst xmlns:a="http://schemas.openxmlformats.org/drawingml/2006/main">
              <a:ext uri="{FF2B5EF4-FFF2-40B4-BE49-F238E27FC236}">
                <a16:creationId xmlns:a16="http://schemas.microsoft.com/office/drawing/2014/main" id="{05B43B52-7643-423F-AADE-38AB2702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3" name="endpoint-2879">
            <a:extLst xmlns:a="http://schemas.openxmlformats.org/drawingml/2006/main">
              <a:ext uri="{FF2B5EF4-FFF2-40B4-BE49-F238E27FC236}">
                <a16:creationId xmlns:a16="http://schemas.microsoft.com/office/drawing/2014/main" id="{41CE819D-9FC1-4A46-80A8-885F9FA1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4" name="endpoint-2880">
            <a:extLst xmlns:a="http://schemas.openxmlformats.org/drawingml/2006/main">
              <a:ext uri="{FF2B5EF4-FFF2-40B4-BE49-F238E27FC236}">
                <a16:creationId xmlns:a16="http://schemas.microsoft.com/office/drawing/2014/main" id="{854AB904-A62F-4738-9899-77C390C1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5" name="endpoint-2881">
            <a:extLst xmlns:a="http://schemas.openxmlformats.org/drawingml/2006/main">
              <a:ext uri="{FF2B5EF4-FFF2-40B4-BE49-F238E27FC236}">
                <a16:creationId xmlns:a16="http://schemas.microsoft.com/office/drawing/2014/main" id="{65DABC38-A409-46FF-94C6-C03C8A886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6" name="endpoint-2882">
            <a:extLst xmlns:a="http://schemas.openxmlformats.org/drawingml/2006/main">
              <a:ext uri="{FF2B5EF4-FFF2-40B4-BE49-F238E27FC236}">
                <a16:creationId xmlns:a16="http://schemas.microsoft.com/office/drawing/2014/main" id="{B199955D-EBBB-4C15-A549-02BCBF10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7" name="endpoint-2883">
            <a:extLst xmlns:a="http://schemas.openxmlformats.org/drawingml/2006/main">
              <a:ext uri="{FF2B5EF4-FFF2-40B4-BE49-F238E27FC236}">
                <a16:creationId xmlns:a16="http://schemas.microsoft.com/office/drawing/2014/main" id="{760684D2-9460-485E-9E47-9E17A532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8" name="endpoint-2884">
            <a:extLst xmlns:a="http://schemas.openxmlformats.org/drawingml/2006/main">
              <a:ext uri="{FF2B5EF4-FFF2-40B4-BE49-F238E27FC236}">
                <a16:creationId xmlns:a16="http://schemas.microsoft.com/office/drawing/2014/main" id="{FF53787B-5E51-46E1-A8C7-F282E268C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9" name="endpoint-2885">
            <a:extLst xmlns:a="http://schemas.openxmlformats.org/drawingml/2006/main">
              <a:ext uri="{FF2B5EF4-FFF2-40B4-BE49-F238E27FC236}">
                <a16:creationId xmlns:a16="http://schemas.microsoft.com/office/drawing/2014/main" id="{3A6BAA2B-8A8B-4B9D-9B63-FD0837289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0" name="endpoint-2886">
            <a:extLst xmlns:a="http://schemas.openxmlformats.org/drawingml/2006/main">
              <a:ext uri="{FF2B5EF4-FFF2-40B4-BE49-F238E27FC236}">
                <a16:creationId xmlns:a16="http://schemas.microsoft.com/office/drawing/2014/main" id="{D5D488B3-3714-4EFB-8604-871742F03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766435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1" name="endpoint-2887">
            <a:extLst xmlns:a="http://schemas.openxmlformats.org/drawingml/2006/main">
              <a:ext uri="{FF2B5EF4-FFF2-40B4-BE49-F238E27FC236}">
                <a16:creationId xmlns:a16="http://schemas.microsoft.com/office/drawing/2014/main" id="{B10BFDB5-DAC5-4CDE-BADB-B7723CC9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2" name="endpoint-2888">
            <a:extLst xmlns:a="http://schemas.openxmlformats.org/drawingml/2006/main">
              <a:ext uri="{FF2B5EF4-FFF2-40B4-BE49-F238E27FC236}">
                <a16:creationId xmlns:a16="http://schemas.microsoft.com/office/drawing/2014/main" id="{7CC474E6-0C2A-44A7-885A-9BDBB082A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3" name="endpoint-2889">
            <a:extLst xmlns:a="http://schemas.openxmlformats.org/drawingml/2006/main">
              <a:ext uri="{FF2B5EF4-FFF2-40B4-BE49-F238E27FC236}">
                <a16:creationId xmlns:a16="http://schemas.microsoft.com/office/drawing/2014/main" id="{FC413103-3D6F-41B2-9ED6-8349147BC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4" name="endpoint-2890">
            <a:extLst xmlns:a="http://schemas.openxmlformats.org/drawingml/2006/main">
              <a:ext uri="{FF2B5EF4-FFF2-40B4-BE49-F238E27FC236}">
                <a16:creationId xmlns:a16="http://schemas.microsoft.com/office/drawing/2014/main" id="{52F76327-27B9-4B14-8260-2634E8BB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5" name="endpoint-2891">
            <a:extLst xmlns:a="http://schemas.openxmlformats.org/drawingml/2006/main">
              <a:ext uri="{FF2B5EF4-FFF2-40B4-BE49-F238E27FC236}">
                <a16:creationId xmlns:a16="http://schemas.microsoft.com/office/drawing/2014/main" id="{D2D476C4-3029-49D1-8619-27E4BC22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6" name="endpoint-2892">
            <a:extLst xmlns:a="http://schemas.openxmlformats.org/drawingml/2006/main">
              <a:ext uri="{FF2B5EF4-FFF2-40B4-BE49-F238E27FC236}">
                <a16:creationId xmlns:a16="http://schemas.microsoft.com/office/drawing/2014/main" id="{73E88A28-6AC4-466D-930C-502143BF6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7" name="endpoint-2893">
            <a:extLst xmlns:a="http://schemas.openxmlformats.org/drawingml/2006/main">
              <a:ext uri="{FF2B5EF4-FFF2-40B4-BE49-F238E27FC236}">
                <a16:creationId xmlns:a16="http://schemas.microsoft.com/office/drawing/2014/main" id="{3D3CD022-A1D5-4936-890E-B1986DC60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8" name="endpoint-2894">
            <a:extLst xmlns:a="http://schemas.openxmlformats.org/drawingml/2006/main">
              <a:ext uri="{FF2B5EF4-FFF2-40B4-BE49-F238E27FC236}">
                <a16:creationId xmlns:a16="http://schemas.microsoft.com/office/drawing/2014/main" id="{4AF8DCF5-77C7-41D9-BE7A-3E2A8C54B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9" name="endpoint-2895">
            <a:extLst xmlns:a="http://schemas.openxmlformats.org/drawingml/2006/main">
              <a:ext uri="{FF2B5EF4-FFF2-40B4-BE49-F238E27FC236}">
                <a16:creationId xmlns:a16="http://schemas.microsoft.com/office/drawing/2014/main" id="{588D3C39-4DC1-40C6-88E1-7E173FBB7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0" name="endpoint-2896">
            <a:extLst xmlns:a="http://schemas.openxmlformats.org/drawingml/2006/main">
              <a:ext uri="{FF2B5EF4-FFF2-40B4-BE49-F238E27FC236}">
                <a16:creationId xmlns:a16="http://schemas.microsoft.com/office/drawing/2014/main" id="{098D0587-A8F8-4148-BA8D-27641C47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1" name="endpoint-2897">
            <a:extLst xmlns:a="http://schemas.openxmlformats.org/drawingml/2006/main">
              <a:ext uri="{FF2B5EF4-FFF2-40B4-BE49-F238E27FC236}">
                <a16:creationId xmlns:a16="http://schemas.microsoft.com/office/drawing/2014/main" id="{426C35C3-E051-410F-8264-ECD329DE5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2" name="endpoint-2898">
            <a:extLst xmlns:a="http://schemas.openxmlformats.org/drawingml/2006/main">
              <a:ext uri="{FF2B5EF4-FFF2-40B4-BE49-F238E27FC236}">
                <a16:creationId xmlns:a16="http://schemas.microsoft.com/office/drawing/2014/main" id="{36DF54B9-F953-4B66-B29B-8C7F536A6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3" name="endpoint-2899">
            <a:extLst xmlns:a="http://schemas.openxmlformats.org/drawingml/2006/main">
              <a:ext uri="{FF2B5EF4-FFF2-40B4-BE49-F238E27FC236}">
                <a16:creationId xmlns:a16="http://schemas.microsoft.com/office/drawing/2014/main" id="{E115521D-0D7A-4961-B36E-DA1FEF64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4" name="endpoint-2900">
            <a:extLst xmlns:a="http://schemas.openxmlformats.org/drawingml/2006/main">
              <a:ext uri="{FF2B5EF4-FFF2-40B4-BE49-F238E27FC236}">
                <a16:creationId xmlns:a16="http://schemas.microsoft.com/office/drawing/2014/main" id="{69FB533B-D551-4EA8-8D0C-2368446DA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5" name="endpoint-2901">
            <a:extLst xmlns:a="http://schemas.openxmlformats.org/drawingml/2006/main">
              <a:ext uri="{FF2B5EF4-FFF2-40B4-BE49-F238E27FC236}">
                <a16:creationId xmlns:a16="http://schemas.microsoft.com/office/drawing/2014/main" id="{233A61CB-7C8B-4E13-B02C-C0B08EC38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6" name="endpoint-2902">
            <a:extLst xmlns:a="http://schemas.openxmlformats.org/drawingml/2006/main">
              <a:ext uri="{FF2B5EF4-FFF2-40B4-BE49-F238E27FC236}">
                <a16:creationId xmlns:a16="http://schemas.microsoft.com/office/drawing/2014/main" id="{59440FDD-E3EB-4358-A2FD-46AB0EC49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7" name="endpoint-2903">
            <a:extLst xmlns:a="http://schemas.openxmlformats.org/drawingml/2006/main">
              <a:ext uri="{FF2B5EF4-FFF2-40B4-BE49-F238E27FC236}">
                <a16:creationId xmlns:a16="http://schemas.microsoft.com/office/drawing/2014/main" id="{B3712B5C-70E1-434B-8C56-DAD407186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8" name="endpoint-2904">
            <a:extLst xmlns:a="http://schemas.openxmlformats.org/drawingml/2006/main">
              <a:ext uri="{FF2B5EF4-FFF2-40B4-BE49-F238E27FC236}">
                <a16:creationId xmlns:a16="http://schemas.microsoft.com/office/drawing/2014/main" id="{AE204417-063C-41C8-A4E3-93D3FABA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9" name="endpoint-2905">
            <a:extLst xmlns:a="http://schemas.openxmlformats.org/drawingml/2006/main">
              <a:ext uri="{FF2B5EF4-FFF2-40B4-BE49-F238E27FC236}">
                <a16:creationId xmlns:a16="http://schemas.microsoft.com/office/drawing/2014/main" id="{87544FD0-9EEE-4E93-81FA-D97833CFE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0" name="endpoint-2906">
            <a:extLst xmlns:a="http://schemas.openxmlformats.org/drawingml/2006/main">
              <a:ext uri="{FF2B5EF4-FFF2-40B4-BE49-F238E27FC236}">
                <a16:creationId xmlns:a16="http://schemas.microsoft.com/office/drawing/2014/main" id="{AD06F148-4A67-4326-B9B9-B1618F837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1" name="endpoint-2907">
            <a:extLst xmlns:a="http://schemas.openxmlformats.org/drawingml/2006/main">
              <a:ext uri="{FF2B5EF4-FFF2-40B4-BE49-F238E27FC236}">
                <a16:creationId xmlns:a16="http://schemas.microsoft.com/office/drawing/2014/main" id="{ADD10AB3-57C8-425B-BD8E-53C8112E0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2" name="endpoint-2908">
            <a:extLst xmlns:a="http://schemas.openxmlformats.org/drawingml/2006/main">
              <a:ext uri="{FF2B5EF4-FFF2-40B4-BE49-F238E27FC236}">
                <a16:creationId xmlns:a16="http://schemas.microsoft.com/office/drawing/2014/main" id="{2920A357-8176-4AA7-A9A6-A5E293D6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3" name="endpoint-2909">
            <a:extLst xmlns:a="http://schemas.openxmlformats.org/drawingml/2006/main">
              <a:ext uri="{FF2B5EF4-FFF2-40B4-BE49-F238E27FC236}">
                <a16:creationId xmlns:a16="http://schemas.microsoft.com/office/drawing/2014/main" id="{5729D9D4-F726-409E-B4E6-69A8ABDD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4" name="endpoint-2910">
            <a:extLst xmlns:a="http://schemas.openxmlformats.org/drawingml/2006/main">
              <a:ext uri="{FF2B5EF4-FFF2-40B4-BE49-F238E27FC236}">
                <a16:creationId xmlns:a16="http://schemas.microsoft.com/office/drawing/2014/main" id="{922F9568-843D-4AB8-8E31-F1F86DFE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5" name="endpoint-2911">
            <a:extLst xmlns:a="http://schemas.openxmlformats.org/drawingml/2006/main">
              <a:ext uri="{FF2B5EF4-FFF2-40B4-BE49-F238E27FC236}">
                <a16:creationId xmlns:a16="http://schemas.microsoft.com/office/drawing/2014/main" id="{796EF890-F5CC-4709-84CE-06B372BCA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6" name="endpoint-2912">
            <a:extLst xmlns:a="http://schemas.openxmlformats.org/drawingml/2006/main">
              <a:ext uri="{FF2B5EF4-FFF2-40B4-BE49-F238E27FC236}">
                <a16:creationId xmlns:a16="http://schemas.microsoft.com/office/drawing/2014/main" id="{2D8E9425-0684-414F-895F-81B4F52D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7" name="endpoint-2913">
            <a:extLst xmlns:a="http://schemas.openxmlformats.org/drawingml/2006/main">
              <a:ext uri="{FF2B5EF4-FFF2-40B4-BE49-F238E27FC236}">
                <a16:creationId xmlns:a16="http://schemas.microsoft.com/office/drawing/2014/main" id="{2D39A8FE-B710-4E30-867F-B63808243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8" name="endpoint-2914">
            <a:extLst xmlns:a="http://schemas.openxmlformats.org/drawingml/2006/main">
              <a:ext uri="{FF2B5EF4-FFF2-40B4-BE49-F238E27FC236}">
                <a16:creationId xmlns:a16="http://schemas.microsoft.com/office/drawing/2014/main" id="{402CE915-F087-44C1-AF15-9D18E70B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9" name="endpoint-2915">
            <a:extLst xmlns:a="http://schemas.openxmlformats.org/drawingml/2006/main">
              <a:ext uri="{FF2B5EF4-FFF2-40B4-BE49-F238E27FC236}">
                <a16:creationId xmlns:a16="http://schemas.microsoft.com/office/drawing/2014/main" id="{C06C5767-1C28-4A8B-A0C6-7146ABB1B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0" name="endpoint-2916">
            <a:extLst xmlns:a="http://schemas.openxmlformats.org/drawingml/2006/main">
              <a:ext uri="{FF2B5EF4-FFF2-40B4-BE49-F238E27FC236}">
                <a16:creationId xmlns:a16="http://schemas.microsoft.com/office/drawing/2014/main" id="{8A32CA33-522C-4219-83B5-26EEAF7E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1" name="endpoint-2917">
            <a:extLst xmlns:a="http://schemas.openxmlformats.org/drawingml/2006/main">
              <a:ext uri="{FF2B5EF4-FFF2-40B4-BE49-F238E27FC236}">
                <a16:creationId xmlns:a16="http://schemas.microsoft.com/office/drawing/2014/main" id="{A0F546C6-6264-46F2-96E1-21A4D746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2" name="endpoint-2918">
            <a:extLst xmlns:a="http://schemas.openxmlformats.org/drawingml/2006/main">
              <a:ext uri="{FF2B5EF4-FFF2-40B4-BE49-F238E27FC236}">
                <a16:creationId xmlns:a16="http://schemas.microsoft.com/office/drawing/2014/main" id="{77265D70-8B1E-4A43-8FB7-E84BE537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3" name="endpoint-2919">
            <a:extLst xmlns:a="http://schemas.openxmlformats.org/drawingml/2006/main">
              <a:ext uri="{FF2B5EF4-FFF2-40B4-BE49-F238E27FC236}">
                <a16:creationId xmlns:a16="http://schemas.microsoft.com/office/drawing/2014/main" id="{8A3A02A4-E5C4-418E-8A5A-3A96338B4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4" name="endpoint-2920">
            <a:extLst xmlns:a="http://schemas.openxmlformats.org/drawingml/2006/main">
              <a:ext uri="{FF2B5EF4-FFF2-40B4-BE49-F238E27FC236}">
                <a16:creationId xmlns:a16="http://schemas.microsoft.com/office/drawing/2014/main" id="{8E99C532-EB3F-4275-98EA-C5D6DCB0F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5" name="endpoint-2921">
            <a:extLst xmlns:a="http://schemas.openxmlformats.org/drawingml/2006/main">
              <a:ext uri="{FF2B5EF4-FFF2-40B4-BE49-F238E27FC236}">
                <a16:creationId xmlns:a16="http://schemas.microsoft.com/office/drawing/2014/main" id="{9EFA632E-EFB3-45B4-AE7B-6ED9200E6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6" name="endpoint-2922">
            <a:extLst xmlns:a="http://schemas.openxmlformats.org/drawingml/2006/main">
              <a:ext uri="{FF2B5EF4-FFF2-40B4-BE49-F238E27FC236}">
                <a16:creationId xmlns:a16="http://schemas.microsoft.com/office/drawing/2014/main" id="{4400C06A-747D-42C0-96E6-8973DADC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7" name="endpoint-2923">
            <a:extLst xmlns:a="http://schemas.openxmlformats.org/drawingml/2006/main">
              <a:ext uri="{FF2B5EF4-FFF2-40B4-BE49-F238E27FC236}">
                <a16:creationId xmlns:a16="http://schemas.microsoft.com/office/drawing/2014/main" id="{04931D10-80AE-4CF4-9627-E07DC3C8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8" name="endpoint-2924">
            <a:extLst xmlns:a="http://schemas.openxmlformats.org/drawingml/2006/main">
              <a:ext uri="{FF2B5EF4-FFF2-40B4-BE49-F238E27FC236}">
                <a16:creationId xmlns:a16="http://schemas.microsoft.com/office/drawing/2014/main" id="{BC913627-124D-4AE1-B0DB-04982D3E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9" name="endpoint-2925">
            <a:extLst xmlns:a="http://schemas.openxmlformats.org/drawingml/2006/main">
              <a:ext uri="{FF2B5EF4-FFF2-40B4-BE49-F238E27FC236}">
                <a16:creationId xmlns:a16="http://schemas.microsoft.com/office/drawing/2014/main" id="{002B0A4C-3E4B-4D85-BDD6-ED5931E4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0" name="endpoint-2926">
            <a:extLst xmlns:a="http://schemas.openxmlformats.org/drawingml/2006/main">
              <a:ext uri="{FF2B5EF4-FFF2-40B4-BE49-F238E27FC236}">
                <a16:creationId xmlns:a16="http://schemas.microsoft.com/office/drawing/2014/main" id="{86488C71-E797-4CF2-B0C6-484726D33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1" name="endpoint-2927">
            <a:extLst xmlns:a="http://schemas.openxmlformats.org/drawingml/2006/main">
              <a:ext uri="{FF2B5EF4-FFF2-40B4-BE49-F238E27FC236}">
                <a16:creationId xmlns:a16="http://schemas.microsoft.com/office/drawing/2014/main" id="{205BFE1B-C2CE-4B4D-A005-FDA7E598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2" name="endpoint-2928">
            <a:extLst xmlns:a="http://schemas.openxmlformats.org/drawingml/2006/main">
              <a:ext uri="{FF2B5EF4-FFF2-40B4-BE49-F238E27FC236}">
                <a16:creationId xmlns:a16="http://schemas.microsoft.com/office/drawing/2014/main" id="{52D4AF14-CA95-495A-AD72-85BB5C323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3" name="endpoint-2929">
            <a:extLst xmlns:a="http://schemas.openxmlformats.org/drawingml/2006/main">
              <a:ext uri="{FF2B5EF4-FFF2-40B4-BE49-F238E27FC236}">
                <a16:creationId xmlns:a16="http://schemas.microsoft.com/office/drawing/2014/main" id="{012ED8EE-541F-4A29-9CC0-B8FB0D764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4" name="endpoint-2930">
            <a:extLst xmlns:a="http://schemas.openxmlformats.org/drawingml/2006/main">
              <a:ext uri="{FF2B5EF4-FFF2-40B4-BE49-F238E27FC236}">
                <a16:creationId xmlns:a16="http://schemas.microsoft.com/office/drawing/2014/main" id="{FA7059B3-2B92-4430-ACE0-A9D940AE3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5" name="endpoint-2931">
            <a:extLst xmlns:a="http://schemas.openxmlformats.org/drawingml/2006/main">
              <a:ext uri="{FF2B5EF4-FFF2-40B4-BE49-F238E27FC236}">
                <a16:creationId xmlns:a16="http://schemas.microsoft.com/office/drawing/2014/main" id="{908E895B-D545-499B-A073-BEC60B94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6" name="endpoint-2932">
            <a:extLst xmlns:a="http://schemas.openxmlformats.org/drawingml/2006/main">
              <a:ext uri="{FF2B5EF4-FFF2-40B4-BE49-F238E27FC236}">
                <a16:creationId xmlns:a16="http://schemas.microsoft.com/office/drawing/2014/main" id="{20E58159-A413-4D1D-B724-6DC4353D0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7" name="endpoint-2933">
            <a:extLst xmlns:a="http://schemas.openxmlformats.org/drawingml/2006/main">
              <a:ext uri="{FF2B5EF4-FFF2-40B4-BE49-F238E27FC236}">
                <a16:creationId xmlns:a16="http://schemas.microsoft.com/office/drawing/2014/main" id="{6B323A5E-F078-49FB-84A2-6E13AA377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8" name="endpoint-2934">
            <a:extLst xmlns:a="http://schemas.openxmlformats.org/drawingml/2006/main">
              <a:ext uri="{FF2B5EF4-FFF2-40B4-BE49-F238E27FC236}">
                <a16:creationId xmlns:a16="http://schemas.microsoft.com/office/drawing/2014/main" id="{29C36F6C-4F3C-46FD-A921-80404D48B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9" name="endpoint-2935">
            <a:extLst xmlns:a="http://schemas.openxmlformats.org/drawingml/2006/main">
              <a:ext uri="{FF2B5EF4-FFF2-40B4-BE49-F238E27FC236}">
                <a16:creationId xmlns:a16="http://schemas.microsoft.com/office/drawing/2014/main" id="{1A0438AF-5923-4FFB-9962-44C57DB29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0" name="endpoint-2936">
            <a:extLst xmlns:a="http://schemas.openxmlformats.org/drawingml/2006/main">
              <a:ext uri="{FF2B5EF4-FFF2-40B4-BE49-F238E27FC236}">
                <a16:creationId xmlns:a16="http://schemas.microsoft.com/office/drawing/2014/main" id="{5223D533-5D82-4105-BF45-DC1BD169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1" name="endpoint-2937">
            <a:extLst xmlns:a="http://schemas.openxmlformats.org/drawingml/2006/main">
              <a:ext uri="{FF2B5EF4-FFF2-40B4-BE49-F238E27FC236}">
                <a16:creationId xmlns:a16="http://schemas.microsoft.com/office/drawing/2014/main" id="{9C2C0FB8-8EC6-4D01-98C9-4B9772787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2" name="endpoint-2938">
            <a:extLst xmlns:a="http://schemas.openxmlformats.org/drawingml/2006/main">
              <a:ext uri="{FF2B5EF4-FFF2-40B4-BE49-F238E27FC236}">
                <a16:creationId xmlns:a16="http://schemas.microsoft.com/office/drawing/2014/main" id="{01544EFB-2BF5-4E7E-B40C-D9288701F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3" name="endpoint-2939">
            <a:extLst xmlns:a="http://schemas.openxmlformats.org/drawingml/2006/main">
              <a:ext uri="{FF2B5EF4-FFF2-40B4-BE49-F238E27FC236}">
                <a16:creationId xmlns:a16="http://schemas.microsoft.com/office/drawing/2014/main" id="{ECF70DBE-2875-4385-96DF-4C16BA8D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4" name="endpoint-2940">
            <a:extLst xmlns:a="http://schemas.openxmlformats.org/drawingml/2006/main">
              <a:ext uri="{FF2B5EF4-FFF2-40B4-BE49-F238E27FC236}">
                <a16:creationId xmlns:a16="http://schemas.microsoft.com/office/drawing/2014/main" id="{68A9788D-E227-41E9-BFE4-26889BF09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5" name="endpoint-2941">
            <a:extLst xmlns:a="http://schemas.openxmlformats.org/drawingml/2006/main">
              <a:ext uri="{FF2B5EF4-FFF2-40B4-BE49-F238E27FC236}">
                <a16:creationId xmlns:a16="http://schemas.microsoft.com/office/drawing/2014/main" id="{0DE233B2-CEF1-4A16-ABD3-393317C88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6" name="endpoint-2942">
            <a:extLst xmlns:a="http://schemas.openxmlformats.org/drawingml/2006/main">
              <a:ext uri="{FF2B5EF4-FFF2-40B4-BE49-F238E27FC236}">
                <a16:creationId xmlns:a16="http://schemas.microsoft.com/office/drawing/2014/main" id="{A5023C8B-A7B6-4EC0-B533-D67E97977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7" name="endpoint-2943">
            <a:extLst xmlns:a="http://schemas.openxmlformats.org/drawingml/2006/main">
              <a:ext uri="{FF2B5EF4-FFF2-40B4-BE49-F238E27FC236}">
                <a16:creationId xmlns:a16="http://schemas.microsoft.com/office/drawing/2014/main" id="{A609466B-8285-43BD-A763-DA13B418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8" name="endpoint-2944">
            <a:extLst xmlns:a="http://schemas.openxmlformats.org/drawingml/2006/main">
              <a:ext uri="{FF2B5EF4-FFF2-40B4-BE49-F238E27FC236}">
                <a16:creationId xmlns:a16="http://schemas.microsoft.com/office/drawing/2014/main" id="{E06BF163-02E0-4C49-96AE-84CBA67E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9" name="endpoint-2945">
            <a:extLst xmlns:a="http://schemas.openxmlformats.org/drawingml/2006/main">
              <a:ext uri="{FF2B5EF4-FFF2-40B4-BE49-F238E27FC236}">
                <a16:creationId xmlns:a16="http://schemas.microsoft.com/office/drawing/2014/main" id="{9D9A76AB-A6D7-4904-8B05-9F2E4487F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0" name="endpoint-2946">
            <a:extLst xmlns:a="http://schemas.openxmlformats.org/drawingml/2006/main">
              <a:ext uri="{FF2B5EF4-FFF2-40B4-BE49-F238E27FC236}">
                <a16:creationId xmlns:a16="http://schemas.microsoft.com/office/drawing/2014/main" id="{3AB0ECFF-9EC4-4954-9150-CBEB421B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1" name="endpoint-2947">
            <a:extLst xmlns:a="http://schemas.openxmlformats.org/drawingml/2006/main">
              <a:ext uri="{FF2B5EF4-FFF2-40B4-BE49-F238E27FC236}">
                <a16:creationId xmlns:a16="http://schemas.microsoft.com/office/drawing/2014/main" id="{3C8DBB1C-49F3-4E15-BC5E-E51B8BB4F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2" name="endpoint-2948">
            <a:extLst xmlns:a="http://schemas.openxmlformats.org/drawingml/2006/main">
              <a:ext uri="{FF2B5EF4-FFF2-40B4-BE49-F238E27FC236}">
                <a16:creationId xmlns:a16="http://schemas.microsoft.com/office/drawing/2014/main" id="{C2246C35-C66A-4DCD-B9C8-A0179062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3" name="endpoint-2949">
            <a:extLst xmlns:a="http://schemas.openxmlformats.org/drawingml/2006/main">
              <a:ext uri="{FF2B5EF4-FFF2-40B4-BE49-F238E27FC236}">
                <a16:creationId xmlns:a16="http://schemas.microsoft.com/office/drawing/2014/main" id="{E84CA759-D89F-4CFF-98E1-4A6E67720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4" name="endpoint-2950">
            <a:extLst xmlns:a="http://schemas.openxmlformats.org/drawingml/2006/main">
              <a:ext uri="{FF2B5EF4-FFF2-40B4-BE49-F238E27FC236}">
                <a16:creationId xmlns:a16="http://schemas.microsoft.com/office/drawing/2014/main" id="{58641193-EFB8-4D62-910B-6C8D8D01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5" name="endpoint-2951">
            <a:extLst xmlns:a="http://schemas.openxmlformats.org/drawingml/2006/main">
              <a:ext uri="{FF2B5EF4-FFF2-40B4-BE49-F238E27FC236}">
                <a16:creationId xmlns:a16="http://schemas.microsoft.com/office/drawing/2014/main" id="{26C086F1-5053-43C8-B60E-25646CE92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6" name="endpoint-2952">
            <a:extLst xmlns:a="http://schemas.openxmlformats.org/drawingml/2006/main">
              <a:ext uri="{FF2B5EF4-FFF2-40B4-BE49-F238E27FC236}">
                <a16:creationId xmlns:a16="http://schemas.microsoft.com/office/drawing/2014/main" id="{98C40AF7-154F-40E2-AA8D-8CD92AF1C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7" name="endpoint-2953">
            <a:extLst xmlns:a="http://schemas.openxmlformats.org/drawingml/2006/main">
              <a:ext uri="{FF2B5EF4-FFF2-40B4-BE49-F238E27FC236}">
                <a16:creationId xmlns:a16="http://schemas.microsoft.com/office/drawing/2014/main" id="{C9489834-2358-4BB8-8B12-B7C2584A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8" name="endpoint-2954">
            <a:extLst xmlns:a="http://schemas.openxmlformats.org/drawingml/2006/main">
              <a:ext uri="{FF2B5EF4-FFF2-40B4-BE49-F238E27FC236}">
                <a16:creationId xmlns:a16="http://schemas.microsoft.com/office/drawing/2014/main" id="{0ED6510C-99FF-4EBB-97AE-8955FBC4E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9" name="endpoint-2955">
            <a:extLst xmlns:a="http://schemas.openxmlformats.org/drawingml/2006/main">
              <a:ext uri="{FF2B5EF4-FFF2-40B4-BE49-F238E27FC236}">
                <a16:creationId xmlns:a16="http://schemas.microsoft.com/office/drawing/2014/main" id="{0B257654-0BB0-42FB-AD6E-1A93AEB43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0" name="endpoint-2956">
            <a:extLst xmlns:a="http://schemas.openxmlformats.org/drawingml/2006/main">
              <a:ext uri="{FF2B5EF4-FFF2-40B4-BE49-F238E27FC236}">
                <a16:creationId xmlns:a16="http://schemas.microsoft.com/office/drawing/2014/main" id="{88860CF2-B861-4E79-97E8-5A1643CA6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1" name="endpoint-2957">
            <a:extLst xmlns:a="http://schemas.openxmlformats.org/drawingml/2006/main">
              <a:ext uri="{FF2B5EF4-FFF2-40B4-BE49-F238E27FC236}">
                <a16:creationId xmlns:a16="http://schemas.microsoft.com/office/drawing/2014/main" id="{78B58133-17A6-4E4B-85E6-87C94AD0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2" name="endpoint-2958">
            <a:extLst xmlns:a="http://schemas.openxmlformats.org/drawingml/2006/main">
              <a:ext uri="{FF2B5EF4-FFF2-40B4-BE49-F238E27FC236}">
                <a16:creationId xmlns:a16="http://schemas.microsoft.com/office/drawing/2014/main" id="{AB1DA820-8924-4DB1-A9BB-624E4DD2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3" name="endpoint-2959">
            <a:extLst xmlns:a="http://schemas.openxmlformats.org/drawingml/2006/main">
              <a:ext uri="{FF2B5EF4-FFF2-40B4-BE49-F238E27FC236}">
                <a16:creationId xmlns:a16="http://schemas.microsoft.com/office/drawing/2014/main" id="{AFD709C7-3596-4863-8941-2A12E0FF6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4" name="endpoint-2960">
            <a:extLst xmlns:a="http://schemas.openxmlformats.org/drawingml/2006/main">
              <a:ext uri="{FF2B5EF4-FFF2-40B4-BE49-F238E27FC236}">
                <a16:creationId xmlns:a16="http://schemas.microsoft.com/office/drawing/2014/main" id="{8E947905-DBCC-4FCB-9160-37BF555D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5" name="endpoint-2961">
            <a:extLst xmlns:a="http://schemas.openxmlformats.org/drawingml/2006/main">
              <a:ext uri="{FF2B5EF4-FFF2-40B4-BE49-F238E27FC236}">
                <a16:creationId xmlns:a16="http://schemas.microsoft.com/office/drawing/2014/main" id="{EBB64142-1860-41F9-8EF0-7B32F021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6" name="endpoint-2962">
            <a:extLst xmlns:a="http://schemas.openxmlformats.org/drawingml/2006/main">
              <a:ext uri="{FF2B5EF4-FFF2-40B4-BE49-F238E27FC236}">
                <a16:creationId xmlns:a16="http://schemas.microsoft.com/office/drawing/2014/main" id="{C82A0286-598B-4EC7-A0B9-B20D7031B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7" name="endpoint-2963">
            <a:extLst xmlns:a="http://schemas.openxmlformats.org/drawingml/2006/main">
              <a:ext uri="{FF2B5EF4-FFF2-40B4-BE49-F238E27FC236}">
                <a16:creationId xmlns:a16="http://schemas.microsoft.com/office/drawing/2014/main" id="{089C22C7-910F-44EB-97BD-616CFECA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8" name="endpoint-2964">
            <a:extLst xmlns:a="http://schemas.openxmlformats.org/drawingml/2006/main">
              <a:ext uri="{FF2B5EF4-FFF2-40B4-BE49-F238E27FC236}">
                <a16:creationId xmlns:a16="http://schemas.microsoft.com/office/drawing/2014/main" id="{3BA5C0A2-4A9C-40D6-82A6-B8FB92E8D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841683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9" name="endpoint-2965">
            <a:extLst xmlns:a="http://schemas.openxmlformats.org/drawingml/2006/main">
              <a:ext uri="{FF2B5EF4-FFF2-40B4-BE49-F238E27FC236}">
                <a16:creationId xmlns:a16="http://schemas.microsoft.com/office/drawing/2014/main" id="{85C61FA0-6360-437E-9363-D59B4064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0" name="endpoint-2966">
            <a:extLst xmlns:a="http://schemas.openxmlformats.org/drawingml/2006/main">
              <a:ext uri="{FF2B5EF4-FFF2-40B4-BE49-F238E27FC236}">
                <a16:creationId xmlns:a16="http://schemas.microsoft.com/office/drawing/2014/main" id="{064B0635-44BC-4538-9896-69769D31C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1" name="endpoint-2967">
            <a:extLst xmlns:a="http://schemas.openxmlformats.org/drawingml/2006/main">
              <a:ext uri="{FF2B5EF4-FFF2-40B4-BE49-F238E27FC236}">
                <a16:creationId xmlns:a16="http://schemas.microsoft.com/office/drawing/2014/main" id="{3961EB9C-F70F-4373-8DB9-9C544AD6C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2" name="endpoint-2968">
            <a:extLst xmlns:a="http://schemas.openxmlformats.org/drawingml/2006/main">
              <a:ext uri="{FF2B5EF4-FFF2-40B4-BE49-F238E27FC236}">
                <a16:creationId xmlns:a16="http://schemas.microsoft.com/office/drawing/2014/main" id="{8CF27F0E-A49A-45EB-8351-09B3744C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3" name="endpoint-2969">
            <a:extLst xmlns:a="http://schemas.openxmlformats.org/drawingml/2006/main">
              <a:ext uri="{FF2B5EF4-FFF2-40B4-BE49-F238E27FC236}">
                <a16:creationId xmlns:a16="http://schemas.microsoft.com/office/drawing/2014/main" id="{DAE6102E-21E4-4722-88B0-CB794C035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4" name="endpoint-2970">
            <a:extLst xmlns:a="http://schemas.openxmlformats.org/drawingml/2006/main">
              <a:ext uri="{FF2B5EF4-FFF2-40B4-BE49-F238E27FC236}">
                <a16:creationId xmlns:a16="http://schemas.microsoft.com/office/drawing/2014/main" id="{F93C40FD-AD0B-4BD0-A9C1-2B4B2AAA9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5" name="endpoint-2971">
            <a:extLst xmlns:a="http://schemas.openxmlformats.org/drawingml/2006/main">
              <a:ext uri="{FF2B5EF4-FFF2-40B4-BE49-F238E27FC236}">
                <a16:creationId xmlns:a16="http://schemas.microsoft.com/office/drawing/2014/main" id="{A8E8F74A-E364-4701-BB7F-14B840CDE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6" name="endpoint-2972">
            <a:extLst xmlns:a="http://schemas.openxmlformats.org/drawingml/2006/main">
              <a:ext uri="{FF2B5EF4-FFF2-40B4-BE49-F238E27FC236}">
                <a16:creationId xmlns:a16="http://schemas.microsoft.com/office/drawing/2014/main" id="{9B2A4A11-0E48-4E6F-8D4A-C0276C853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7" name="endpoint-2973">
            <a:extLst xmlns:a="http://schemas.openxmlformats.org/drawingml/2006/main">
              <a:ext uri="{FF2B5EF4-FFF2-40B4-BE49-F238E27FC236}">
                <a16:creationId xmlns:a16="http://schemas.microsoft.com/office/drawing/2014/main" id="{8D9EC89E-87E8-4351-9252-17066E1A0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8" name="endpoint-2974">
            <a:extLst xmlns:a="http://schemas.openxmlformats.org/drawingml/2006/main">
              <a:ext uri="{FF2B5EF4-FFF2-40B4-BE49-F238E27FC236}">
                <a16:creationId xmlns:a16="http://schemas.microsoft.com/office/drawing/2014/main" id="{F1A8AB45-6DC8-4EE8-AB2D-0BBC9F8B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9" name="endpoint-2975">
            <a:extLst xmlns:a="http://schemas.openxmlformats.org/drawingml/2006/main">
              <a:ext uri="{FF2B5EF4-FFF2-40B4-BE49-F238E27FC236}">
                <a16:creationId xmlns:a16="http://schemas.microsoft.com/office/drawing/2014/main" id="{B78D7DE4-DFCB-4A2C-9BC7-E25D2608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0" name="endpoint-2976">
            <a:extLst xmlns:a="http://schemas.openxmlformats.org/drawingml/2006/main">
              <a:ext uri="{FF2B5EF4-FFF2-40B4-BE49-F238E27FC236}">
                <a16:creationId xmlns:a16="http://schemas.microsoft.com/office/drawing/2014/main" id="{87706986-CB9D-4AE8-B967-3C32FF5E2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63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1" name="endpoint-2977">
            <a:extLst xmlns:a="http://schemas.openxmlformats.org/drawingml/2006/main">
              <a:ext uri="{FF2B5EF4-FFF2-40B4-BE49-F238E27FC236}">
                <a16:creationId xmlns:a16="http://schemas.microsoft.com/office/drawing/2014/main" id="{2F1AED3B-5EA4-4DCD-8C81-236CA74C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2" name="endpoint-2978">
            <a:extLst xmlns:a="http://schemas.openxmlformats.org/drawingml/2006/main">
              <a:ext uri="{FF2B5EF4-FFF2-40B4-BE49-F238E27FC236}">
                <a16:creationId xmlns:a16="http://schemas.microsoft.com/office/drawing/2014/main" id="{27BD4BA2-B724-4DE8-819C-520284D0A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0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3" name="endpoint-2979">
            <a:extLst xmlns:a="http://schemas.openxmlformats.org/drawingml/2006/main">
              <a:ext uri="{FF2B5EF4-FFF2-40B4-BE49-F238E27FC236}">
                <a16:creationId xmlns:a16="http://schemas.microsoft.com/office/drawing/2014/main" id="{19232431-7B48-44F0-AEE8-BE0E44097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8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4" name="endpoint-2980">
            <a:extLst xmlns:a="http://schemas.openxmlformats.org/drawingml/2006/main">
              <a:ext uri="{FF2B5EF4-FFF2-40B4-BE49-F238E27FC236}">
                <a16:creationId xmlns:a16="http://schemas.microsoft.com/office/drawing/2014/main" id="{D009999E-7D3A-4B6F-A7D2-F682E7B04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5" name="endpoint-2981">
            <a:extLst xmlns:a="http://schemas.openxmlformats.org/drawingml/2006/main">
              <a:ext uri="{FF2B5EF4-FFF2-40B4-BE49-F238E27FC236}">
                <a16:creationId xmlns:a16="http://schemas.microsoft.com/office/drawing/2014/main" id="{17234D34-7C3E-4436-96F7-72E5F3F9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54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6" name="endpoint-2982">
            <a:extLst xmlns:a="http://schemas.openxmlformats.org/drawingml/2006/main">
              <a:ext uri="{FF2B5EF4-FFF2-40B4-BE49-F238E27FC236}">
                <a16:creationId xmlns:a16="http://schemas.microsoft.com/office/drawing/2014/main" id="{388ADCEC-CE9F-41DD-8392-A5DCD4B99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2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7" name="endpoint-2983">
            <a:extLst xmlns:a="http://schemas.openxmlformats.org/drawingml/2006/main">
              <a:ext uri="{FF2B5EF4-FFF2-40B4-BE49-F238E27FC236}">
                <a16:creationId xmlns:a16="http://schemas.microsoft.com/office/drawing/2014/main" id="{4CEA5A5D-CE24-4068-B59C-ADB78D6F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31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8" name="endpoint-2984">
            <a:extLst xmlns:a="http://schemas.openxmlformats.org/drawingml/2006/main">
              <a:ext uri="{FF2B5EF4-FFF2-40B4-BE49-F238E27FC236}">
                <a16:creationId xmlns:a16="http://schemas.microsoft.com/office/drawing/2014/main" id="{0A18BA6E-B690-4ACA-A534-4EF7906DB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69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9" name="endpoint-2985">
            <a:extLst xmlns:a="http://schemas.openxmlformats.org/drawingml/2006/main">
              <a:ext uri="{FF2B5EF4-FFF2-40B4-BE49-F238E27FC236}">
                <a16:creationId xmlns:a16="http://schemas.microsoft.com/office/drawing/2014/main" id="{2982AEA9-37EB-4920-A571-EC591249A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0" name="endpoint-2986">
            <a:extLst xmlns:a="http://schemas.openxmlformats.org/drawingml/2006/main">
              <a:ext uri="{FF2B5EF4-FFF2-40B4-BE49-F238E27FC236}">
                <a16:creationId xmlns:a16="http://schemas.microsoft.com/office/drawing/2014/main" id="{16DE2838-EB4E-4120-BD93-D31C7AF4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45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1" name="endpoint-2987">
            <a:extLst xmlns:a="http://schemas.openxmlformats.org/drawingml/2006/main">
              <a:ext uri="{FF2B5EF4-FFF2-40B4-BE49-F238E27FC236}">
                <a16:creationId xmlns:a16="http://schemas.microsoft.com/office/drawing/2014/main" id="{68E111D5-B2D3-4B9E-A026-D4FB3DBF7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3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2" name="endpoint-2988">
            <a:extLst xmlns:a="http://schemas.openxmlformats.org/drawingml/2006/main">
              <a:ext uri="{FF2B5EF4-FFF2-40B4-BE49-F238E27FC236}">
                <a16:creationId xmlns:a16="http://schemas.microsoft.com/office/drawing/2014/main" id="{EAA14664-C3C3-4D18-84BC-5CC9DA6E7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3" name="endpoint-2989">
            <a:extLst xmlns:a="http://schemas.openxmlformats.org/drawingml/2006/main">
              <a:ext uri="{FF2B5EF4-FFF2-40B4-BE49-F238E27FC236}">
                <a16:creationId xmlns:a16="http://schemas.microsoft.com/office/drawing/2014/main" id="{D9CE4892-A5BD-4146-9AED-8FBF9A593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4" name="endpoint-2990">
            <a:extLst xmlns:a="http://schemas.openxmlformats.org/drawingml/2006/main">
              <a:ext uri="{FF2B5EF4-FFF2-40B4-BE49-F238E27FC236}">
                <a16:creationId xmlns:a16="http://schemas.microsoft.com/office/drawing/2014/main" id="{CCFEC976-9009-42FE-BF66-EC664817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5" name="endpoint-2991">
            <a:extLst xmlns:a="http://schemas.openxmlformats.org/drawingml/2006/main">
              <a:ext uri="{FF2B5EF4-FFF2-40B4-BE49-F238E27FC236}">
                <a16:creationId xmlns:a16="http://schemas.microsoft.com/office/drawing/2014/main" id="{A991CA11-B1F1-4EE6-A7FA-BC20F7DC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6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6" name="endpoint-2992">
            <a:extLst xmlns:a="http://schemas.openxmlformats.org/drawingml/2006/main">
              <a:ext uri="{FF2B5EF4-FFF2-40B4-BE49-F238E27FC236}">
                <a16:creationId xmlns:a16="http://schemas.microsoft.com/office/drawing/2014/main" id="{0E6A52E2-8D14-407B-858D-943D41221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7" name="endpoint-2993">
            <a:extLst xmlns:a="http://schemas.openxmlformats.org/drawingml/2006/main">
              <a:ext uri="{FF2B5EF4-FFF2-40B4-BE49-F238E27FC236}">
                <a16:creationId xmlns:a16="http://schemas.microsoft.com/office/drawing/2014/main" id="{3ED0849C-6D9B-4197-9B3A-E4B2DF440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3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8" name="endpoint-2994">
            <a:extLst xmlns:a="http://schemas.openxmlformats.org/drawingml/2006/main">
              <a:ext uri="{FF2B5EF4-FFF2-40B4-BE49-F238E27FC236}">
                <a16:creationId xmlns:a16="http://schemas.microsoft.com/office/drawing/2014/main" id="{92D73E33-DA16-4966-9507-95E4E6981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51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9" name="endpoint-2995">
            <a:extLst xmlns:a="http://schemas.openxmlformats.org/drawingml/2006/main">
              <a:ext uri="{FF2B5EF4-FFF2-40B4-BE49-F238E27FC236}">
                <a16:creationId xmlns:a16="http://schemas.microsoft.com/office/drawing/2014/main" id="{52584F64-E0F6-4B88-AD27-DC1407A7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0" name="endpoint-2996">
            <a:extLst xmlns:a="http://schemas.openxmlformats.org/drawingml/2006/main">
              <a:ext uri="{FF2B5EF4-FFF2-40B4-BE49-F238E27FC236}">
                <a16:creationId xmlns:a16="http://schemas.microsoft.com/office/drawing/2014/main" id="{A0762B5D-B842-417B-B128-27F61BD9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7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1" name="endpoint-2997">
            <a:extLst xmlns:a="http://schemas.openxmlformats.org/drawingml/2006/main">
              <a:ext uri="{FF2B5EF4-FFF2-40B4-BE49-F238E27FC236}">
                <a16:creationId xmlns:a16="http://schemas.microsoft.com/office/drawing/2014/main" id="{7EE7EBFB-BBFF-4980-A9F1-96262BA2A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2" name="endpoint-2998">
            <a:extLst xmlns:a="http://schemas.openxmlformats.org/drawingml/2006/main">
              <a:ext uri="{FF2B5EF4-FFF2-40B4-BE49-F238E27FC236}">
                <a16:creationId xmlns:a16="http://schemas.microsoft.com/office/drawing/2014/main" id="{0B5E6ABA-8D89-4EF7-B3F1-204ACBC71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3" name="endpoint-2999">
            <a:extLst xmlns:a="http://schemas.openxmlformats.org/drawingml/2006/main">
              <a:ext uri="{FF2B5EF4-FFF2-40B4-BE49-F238E27FC236}">
                <a16:creationId xmlns:a16="http://schemas.microsoft.com/office/drawing/2014/main" id="{5004A066-6E7F-4BA8-92DA-E3770EB4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2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4" name="endpoint-3000">
            <a:extLst xmlns:a="http://schemas.openxmlformats.org/drawingml/2006/main">
              <a:ext uri="{FF2B5EF4-FFF2-40B4-BE49-F238E27FC236}">
                <a16:creationId xmlns:a16="http://schemas.microsoft.com/office/drawing/2014/main" id="{03F96F0A-4C3D-4228-BF39-FAAF0BE3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5" name="endpoint-3001">
            <a:extLst xmlns:a="http://schemas.openxmlformats.org/drawingml/2006/main">
              <a:ext uri="{FF2B5EF4-FFF2-40B4-BE49-F238E27FC236}">
                <a16:creationId xmlns:a16="http://schemas.microsoft.com/office/drawing/2014/main" id="{2DF7BB12-AAA9-446F-9F83-C47FD3C6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8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6" name="endpoint-3002">
            <a:extLst xmlns:a="http://schemas.openxmlformats.org/drawingml/2006/main">
              <a:ext uri="{FF2B5EF4-FFF2-40B4-BE49-F238E27FC236}">
                <a16:creationId xmlns:a16="http://schemas.microsoft.com/office/drawing/2014/main" id="{D4A96F49-A3BC-47F3-B8C6-00859002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6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7" name="endpoint-3003">
            <a:extLst xmlns:a="http://schemas.openxmlformats.org/drawingml/2006/main">
              <a:ext uri="{FF2B5EF4-FFF2-40B4-BE49-F238E27FC236}">
                <a16:creationId xmlns:a16="http://schemas.microsoft.com/office/drawing/2014/main" id="{B35A7ACD-68FA-41B3-A38B-0F45C740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5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8" name="endpoint-3004">
            <a:extLst xmlns:a="http://schemas.openxmlformats.org/drawingml/2006/main">
              <a:ext uri="{FF2B5EF4-FFF2-40B4-BE49-F238E27FC236}">
                <a16:creationId xmlns:a16="http://schemas.microsoft.com/office/drawing/2014/main" id="{B1D79EDB-587E-4058-9841-63D0CAFDD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9" name="endpoint-3005">
            <a:extLst xmlns:a="http://schemas.openxmlformats.org/drawingml/2006/main">
              <a:ext uri="{FF2B5EF4-FFF2-40B4-BE49-F238E27FC236}">
                <a16:creationId xmlns:a16="http://schemas.microsoft.com/office/drawing/2014/main" id="{3BC25C29-CA2F-49BD-88F4-D3280185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0" name="endpoint-3006">
            <a:extLst xmlns:a="http://schemas.openxmlformats.org/drawingml/2006/main">
              <a:ext uri="{FF2B5EF4-FFF2-40B4-BE49-F238E27FC236}">
                <a16:creationId xmlns:a16="http://schemas.microsoft.com/office/drawing/2014/main" id="{1C321012-ADCA-4663-A237-D264A0AE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1" name="endpoint-3007">
            <a:extLst xmlns:a="http://schemas.openxmlformats.org/drawingml/2006/main">
              <a:ext uri="{FF2B5EF4-FFF2-40B4-BE49-F238E27FC236}">
                <a16:creationId xmlns:a16="http://schemas.microsoft.com/office/drawing/2014/main" id="{99857683-4D75-4E4D-837F-1F9FDEF2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2" name="endpoint-3008">
            <a:extLst xmlns:a="http://schemas.openxmlformats.org/drawingml/2006/main">
              <a:ext uri="{FF2B5EF4-FFF2-40B4-BE49-F238E27FC236}">
                <a16:creationId xmlns:a16="http://schemas.microsoft.com/office/drawing/2014/main" id="{BC5D6237-0A73-43C5-8B56-44868D54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6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3" name="endpoint-3009">
            <a:extLst xmlns:a="http://schemas.openxmlformats.org/drawingml/2006/main">
              <a:ext uri="{FF2B5EF4-FFF2-40B4-BE49-F238E27FC236}">
                <a16:creationId xmlns:a16="http://schemas.microsoft.com/office/drawing/2014/main" id="{B2D16A98-3572-4D73-842E-B9E09E5C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4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4" name="endpoint-3010">
            <a:extLst xmlns:a="http://schemas.openxmlformats.org/drawingml/2006/main">
              <a:ext uri="{FF2B5EF4-FFF2-40B4-BE49-F238E27FC236}">
                <a16:creationId xmlns:a16="http://schemas.microsoft.com/office/drawing/2014/main" id="{4FC9FAD3-4AF2-402C-806B-12957472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5" name="endpoint-3011">
            <a:extLst xmlns:a="http://schemas.openxmlformats.org/drawingml/2006/main">
              <a:ext uri="{FF2B5EF4-FFF2-40B4-BE49-F238E27FC236}">
                <a16:creationId xmlns:a16="http://schemas.microsoft.com/office/drawing/2014/main" id="{D14BD725-52E7-4DEB-AF76-2510C7B4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6" name="endpoint-3012">
            <a:extLst xmlns:a="http://schemas.openxmlformats.org/drawingml/2006/main">
              <a:ext uri="{FF2B5EF4-FFF2-40B4-BE49-F238E27FC236}">
                <a16:creationId xmlns:a16="http://schemas.microsoft.com/office/drawing/2014/main" id="{92F19104-252A-43BE-86AE-151A5D88E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8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7" name="endpoint-3013">
            <a:extLst xmlns:a="http://schemas.openxmlformats.org/drawingml/2006/main">
              <a:ext uri="{FF2B5EF4-FFF2-40B4-BE49-F238E27FC236}">
                <a16:creationId xmlns:a16="http://schemas.microsoft.com/office/drawing/2014/main" id="{46D245E0-2CA4-4EE8-8F72-209E1F40D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8" name="endpoint-3014">
            <a:extLst xmlns:a="http://schemas.openxmlformats.org/drawingml/2006/main">
              <a:ext uri="{FF2B5EF4-FFF2-40B4-BE49-F238E27FC236}">
                <a16:creationId xmlns:a16="http://schemas.microsoft.com/office/drawing/2014/main" id="{54976B1C-C893-43A5-A27D-55E70374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9" name="endpoint-3015">
            <a:extLst xmlns:a="http://schemas.openxmlformats.org/drawingml/2006/main">
              <a:ext uri="{FF2B5EF4-FFF2-40B4-BE49-F238E27FC236}">
                <a16:creationId xmlns:a16="http://schemas.microsoft.com/office/drawing/2014/main" id="{68E5E79F-E08C-4D50-A788-4B2D19E9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0" name="endpoint-3016">
            <a:extLst xmlns:a="http://schemas.openxmlformats.org/drawingml/2006/main">
              <a:ext uri="{FF2B5EF4-FFF2-40B4-BE49-F238E27FC236}">
                <a16:creationId xmlns:a16="http://schemas.microsoft.com/office/drawing/2014/main" id="{6C28C764-D443-424F-B3F9-946B6647B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1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1" name="endpoint-3017">
            <a:extLst xmlns:a="http://schemas.openxmlformats.org/drawingml/2006/main">
              <a:ext uri="{FF2B5EF4-FFF2-40B4-BE49-F238E27FC236}">
                <a16:creationId xmlns:a16="http://schemas.microsoft.com/office/drawing/2014/main" id="{4ABFF300-77F2-4690-8995-6D47CE250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29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2" name="endpoint-3018">
            <a:extLst xmlns:a="http://schemas.openxmlformats.org/drawingml/2006/main">
              <a:ext uri="{FF2B5EF4-FFF2-40B4-BE49-F238E27FC236}">
                <a16:creationId xmlns:a16="http://schemas.microsoft.com/office/drawing/2014/main" id="{6D0716A1-A394-4FE4-A21F-41386D74C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8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3" name="endpoint-3019">
            <a:extLst xmlns:a="http://schemas.openxmlformats.org/drawingml/2006/main">
              <a:ext uri="{FF2B5EF4-FFF2-40B4-BE49-F238E27FC236}">
                <a16:creationId xmlns:a16="http://schemas.microsoft.com/office/drawing/2014/main" id="{6A0D6095-1FCF-42A4-A932-301D88736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6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4" name="endpoint-3020">
            <a:extLst xmlns:a="http://schemas.openxmlformats.org/drawingml/2006/main">
              <a:ext uri="{FF2B5EF4-FFF2-40B4-BE49-F238E27FC236}">
                <a16:creationId xmlns:a16="http://schemas.microsoft.com/office/drawing/2014/main" id="{3FACE344-E2A6-4F1A-BD4B-0126524B7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5" name="endpoint-3021">
            <a:extLst xmlns:a="http://schemas.openxmlformats.org/drawingml/2006/main">
              <a:ext uri="{FF2B5EF4-FFF2-40B4-BE49-F238E27FC236}">
                <a16:creationId xmlns:a16="http://schemas.microsoft.com/office/drawing/2014/main" id="{331F9E81-8C49-475D-901F-5901F00BB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82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6" name="endpoint-3022">
            <a:extLst xmlns:a="http://schemas.openxmlformats.org/drawingml/2006/main">
              <a:ext uri="{FF2B5EF4-FFF2-40B4-BE49-F238E27FC236}">
                <a16:creationId xmlns:a16="http://schemas.microsoft.com/office/drawing/2014/main" id="{F1A3CDCA-A65F-4315-AE3D-C1245CE5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0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7" name="endpoint-3023">
            <a:extLst xmlns:a="http://schemas.openxmlformats.org/drawingml/2006/main">
              <a:ext uri="{FF2B5EF4-FFF2-40B4-BE49-F238E27FC236}">
                <a16:creationId xmlns:a16="http://schemas.microsoft.com/office/drawing/2014/main" id="{D838E9C6-E81E-4AD8-A03E-316ED45F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8" name="endpoint-3024">
            <a:extLst xmlns:a="http://schemas.openxmlformats.org/drawingml/2006/main">
              <a:ext uri="{FF2B5EF4-FFF2-40B4-BE49-F238E27FC236}">
                <a16:creationId xmlns:a16="http://schemas.microsoft.com/office/drawing/2014/main" id="{1C556AF7-3F70-4182-9707-0CFD2D956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7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9" name="endpoint-3025">
            <a:extLst xmlns:a="http://schemas.openxmlformats.org/drawingml/2006/main">
              <a:ext uri="{FF2B5EF4-FFF2-40B4-BE49-F238E27FC236}">
                <a16:creationId xmlns:a16="http://schemas.microsoft.com/office/drawing/2014/main" id="{B3924388-2178-40D3-AFC3-84DD9DCF7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0" name="endpoint-3026">
            <a:extLst xmlns:a="http://schemas.openxmlformats.org/drawingml/2006/main">
              <a:ext uri="{FF2B5EF4-FFF2-40B4-BE49-F238E27FC236}">
                <a16:creationId xmlns:a16="http://schemas.microsoft.com/office/drawing/2014/main" id="{E3A15E68-49E8-4DB3-9AB9-83E66F129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73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1" name="endpoint-3027">
            <a:extLst xmlns:a="http://schemas.openxmlformats.org/drawingml/2006/main">
              <a:ext uri="{FF2B5EF4-FFF2-40B4-BE49-F238E27FC236}">
                <a16:creationId xmlns:a16="http://schemas.microsoft.com/office/drawing/2014/main" id="{3A3ED608-C40A-4A5B-A9FB-BAE5144E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1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2" name="endpoint-3028">
            <a:extLst xmlns:a="http://schemas.openxmlformats.org/drawingml/2006/main">
              <a:ext uri="{FF2B5EF4-FFF2-40B4-BE49-F238E27FC236}">
                <a16:creationId xmlns:a16="http://schemas.microsoft.com/office/drawing/2014/main" id="{FC69A854-101A-499C-AA29-EE185DDFF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50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3" name="endpoint-3029">
            <a:extLst xmlns:a="http://schemas.openxmlformats.org/drawingml/2006/main">
              <a:ext uri="{FF2B5EF4-FFF2-40B4-BE49-F238E27FC236}">
                <a16:creationId xmlns:a16="http://schemas.microsoft.com/office/drawing/2014/main" id="{8722F36F-B7D8-4759-9553-14BD5C586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8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4" name="endpoint-3030">
            <a:extLst xmlns:a="http://schemas.openxmlformats.org/drawingml/2006/main">
              <a:ext uri="{FF2B5EF4-FFF2-40B4-BE49-F238E27FC236}">
                <a16:creationId xmlns:a16="http://schemas.microsoft.com/office/drawing/2014/main" id="{CE4CFF74-58C1-41E7-8169-5135DB6D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5" name="endpoint-3031">
            <a:extLst xmlns:a="http://schemas.openxmlformats.org/drawingml/2006/main">
              <a:ext uri="{FF2B5EF4-FFF2-40B4-BE49-F238E27FC236}">
                <a16:creationId xmlns:a16="http://schemas.microsoft.com/office/drawing/2014/main" id="{288CC9A4-3234-4F94-A1CC-98D35ABF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4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6" name="endpoint-3032">
            <a:extLst xmlns:a="http://schemas.openxmlformats.org/drawingml/2006/main">
              <a:ext uri="{FF2B5EF4-FFF2-40B4-BE49-F238E27FC236}">
                <a16:creationId xmlns:a16="http://schemas.microsoft.com/office/drawing/2014/main" id="{EE481111-0273-462C-9263-4D3FA0E4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02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7" name="endpoint-3033">
            <a:extLst xmlns:a="http://schemas.openxmlformats.org/drawingml/2006/main">
              <a:ext uri="{FF2B5EF4-FFF2-40B4-BE49-F238E27FC236}">
                <a16:creationId xmlns:a16="http://schemas.microsoft.com/office/drawing/2014/main" id="{62482146-3AE8-4D6C-97E0-10AC3B5BD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1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8" name="endpoint-3034">
            <a:extLst xmlns:a="http://schemas.openxmlformats.org/drawingml/2006/main">
              <a:ext uri="{FF2B5EF4-FFF2-40B4-BE49-F238E27FC236}">
                <a16:creationId xmlns:a16="http://schemas.microsoft.com/office/drawing/2014/main" id="{FD015CC1-6A69-423B-A345-FF4E6521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79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9" name="endpoint-3035">
            <a:extLst xmlns:a="http://schemas.openxmlformats.org/drawingml/2006/main">
              <a:ext uri="{FF2B5EF4-FFF2-40B4-BE49-F238E27FC236}">
                <a16:creationId xmlns:a16="http://schemas.microsoft.com/office/drawing/2014/main" id="{DE2BA0AE-B436-493C-8024-A3C8486F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0" name="endpoint-3036">
            <a:extLst xmlns:a="http://schemas.openxmlformats.org/drawingml/2006/main">
              <a:ext uri="{FF2B5EF4-FFF2-40B4-BE49-F238E27FC236}">
                <a16:creationId xmlns:a16="http://schemas.microsoft.com/office/drawing/2014/main" id="{AA5139BA-0CBD-4EDC-AEBC-442FDE67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5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1" name="endpoint-3037">
            <a:extLst xmlns:a="http://schemas.openxmlformats.org/drawingml/2006/main">
              <a:ext uri="{FF2B5EF4-FFF2-40B4-BE49-F238E27FC236}">
                <a16:creationId xmlns:a16="http://schemas.microsoft.com/office/drawing/2014/main" id="{25B13E95-74AC-4036-B10D-4C607587B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3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2" name="endpoint-3038">
            <a:extLst xmlns:a="http://schemas.openxmlformats.org/drawingml/2006/main">
              <a:ext uri="{FF2B5EF4-FFF2-40B4-BE49-F238E27FC236}">
                <a16:creationId xmlns:a16="http://schemas.microsoft.com/office/drawing/2014/main" id="{DC2D84A3-E875-4E6D-A35D-4D93F54B8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321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3" name="endpoint-3039">
            <a:extLst xmlns:a="http://schemas.openxmlformats.org/drawingml/2006/main">
              <a:ext uri="{FF2B5EF4-FFF2-40B4-BE49-F238E27FC236}">
                <a16:creationId xmlns:a16="http://schemas.microsoft.com/office/drawing/2014/main" id="{62147E83-4753-42C9-84F0-B54DC60E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703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4" name="endpoint-3040">
            <a:extLst xmlns:a="http://schemas.openxmlformats.org/drawingml/2006/main">
              <a:ext uri="{FF2B5EF4-FFF2-40B4-BE49-F238E27FC236}">
                <a16:creationId xmlns:a16="http://schemas.microsoft.com/office/drawing/2014/main" id="{61DE548F-B578-4D37-A41B-A76CC67D6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5" name="endpoint-3041">
            <a:extLst xmlns:a="http://schemas.openxmlformats.org/drawingml/2006/main">
              <a:ext uri="{FF2B5EF4-FFF2-40B4-BE49-F238E27FC236}">
                <a16:creationId xmlns:a16="http://schemas.microsoft.com/office/drawing/2014/main" id="{D2C13E46-3EC0-465F-950A-8ADCE012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6" name="endpoint-3042">
            <a:extLst xmlns:a="http://schemas.openxmlformats.org/drawingml/2006/main">
              <a:ext uri="{FF2B5EF4-FFF2-40B4-BE49-F238E27FC236}">
                <a16:creationId xmlns:a16="http://schemas.microsoft.com/office/drawing/2014/main" id="{AD94B11C-8A05-4034-8CE8-D9E3AD66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8490" y="5916930"/>
            <a:ext cx="34290" cy="3429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7" name="line-5">
            <a:extLst xmlns:a="http://schemas.openxmlformats.org/drawingml/2006/main">
              <a:ext uri="{FF2B5EF4-FFF2-40B4-BE49-F238E27FC236}">
                <a16:creationId xmlns:a16="http://schemas.microsoft.com/office/drawing/2014/main" id="{10CADA86-0A7A-483B-ABED-3D188476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714375"/>
            <a:ext cx="0" cy="52101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03945"/>
            </a:solidFill>
            <a:prstDash val="solid"/>
          </a:ln>
        </p:spPr>
      </p:sp>
      <p:sp>
        <p:nvSpPr>
          <p:cNvPr id="3048" name="textbox-6">
            <a:extLst xmlns:a="http://schemas.openxmlformats.org/drawingml/2006/main">
              <a:ext uri="{FF2B5EF4-FFF2-40B4-BE49-F238E27FC236}">
                <a16:creationId xmlns:a16="http://schemas.microsoft.com/office/drawing/2014/main" id="{9F150429-7DBD-486E-99ED-7FEA4DDFA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533400"/>
            <a:ext cx="257175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0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14250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3049" name="textbox-7">
            <a:extLst xmlns:a="http://schemas.openxmlformats.org/drawingml/2006/main">
              <a:ext uri="{FF2B5EF4-FFF2-40B4-BE49-F238E27FC236}">
                <a16:creationId xmlns:a16="http://schemas.microsoft.com/office/drawing/2014/main" id="{2E73F782-CC6F-40BF-89E6-D5FD548E2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45745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operator</a:t>
            </a:r>
          </a:p>
        </p:txBody>
      </p:sp>
      <p:sp>
        <p:nvSpPr>
          <p:cNvPr id="3050" name="ellipse-8">
            <a:extLst xmlns:a="http://schemas.openxmlformats.org/drawingml/2006/main">
              <a:ext uri="{FF2B5EF4-FFF2-40B4-BE49-F238E27FC236}">
                <a16:creationId xmlns:a16="http://schemas.microsoft.com/office/drawing/2014/main" id="{8EE46C65-500A-4AAA-87A7-A4D5BDA8B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3718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1" name="roundRect-9">
            <a:extLst xmlns:a="http://schemas.openxmlformats.org/drawingml/2006/main">
              <a:ext uri="{FF2B5EF4-FFF2-40B4-BE49-F238E27FC236}">
                <a16:creationId xmlns:a16="http://schemas.microsoft.com/office/drawing/2014/main" id="{69C6C8C7-1B52-424C-974E-B0E16DCF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152900"/>
            <a:ext cx="1219200" cy="13144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2" name="roundRect-10">
            <a:extLst xmlns:a="http://schemas.openxmlformats.org/drawingml/2006/main">
              <a:ext uri="{FF2B5EF4-FFF2-40B4-BE49-F238E27FC236}">
                <a16:creationId xmlns:a16="http://schemas.microsoft.com/office/drawing/2014/main" id="{6362AB27-56EC-4C38-8F9C-EC1D1F10F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314950"/>
            <a:ext cx="285750" cy="8572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3" name="roundRect-11">
            <a:extLst xmlns:a="http://schemas.openxmlformats.org/drawingml/2006/main">
              <a:ext uri="{FF2B5EF4-FFF2-40B4-BE49-F238E27FC236}">
                <a16:creationId xmlns:a16="http://schemas.microsoft.com/office/drawing/2014/main" id="{144A5A70-CA2C-41CB-9DC9-6558EFC3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5314950"/>
            <a:ext cx="285750" cy="8572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4" name="textbox-12">
            <a:extLst xmlns:a="http://schemas.openxmlformats.org/drawingml/2006/main">
              <a:ext uri="{FF2B5EF4-FFF2-40B4-BE49-F238E27FC236}">
                <a16:creationId xmlns:a16="http://schemas.microsoft.com/office/drawing/2014/main" id="{6BCA4CC3-7064-4023-9F99-89090B17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19825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Joe Antek · </a:t>
            </a:r>
            <a:r>
              <a:rPr sz="13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BTCHEL</a:t>
            </a:r>
            <a:r>
              <a:rPr sz="13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7610544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textbox-13">
            <a:extLst xmlns:a="http://schemas.openxmlformats.org/drawingml/2006/main">
              <a:ext uri="{FF2B5EF4-FFF2-40B4-BE49-F238E27FC236}">
                <a16:creationId xmlns:a16="http://schemas.microsoft.com/office/drawing/2014/main" id="{3C9653FC-A235-41A0-BDAD-734024AD4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1277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IP and ASN assumptions are wrong</a:t>
            </a:r>
          </a:p>
        </p:txBody>
      </p:sp>
      <p:sp>
        <p:nvSpPr>
          <p:cNvPr id="2" name="textbox-14">
            <a:extLst xmlns:a="http://schemas.openxmlformats.org/drawingml/2006/main">
              <a:ext uri="{FF2B5EF4-FFF2-40B4-BE49-F238E27FC236}">
                <a16:creationId xmlns:a16="http://schemas.microsoft.com/office/drawing/2014/main" id="{835BB66B-DC81-4099-964D-176E8C3F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  <p:sp>
        <p:nvSpPr>
          <p:cNvPr id="3" name="textbox-15">
            <a:extLst xmlns:a="http://schemas.openxmlformats.org/drawingml/2006/main">
              <a:ext uri="{FF2B5EF4-FFF2-40B4-BE49-F238E27FC236}">
                <a16:creationId xmlns:a16="http://schemas.microsoft.com/office/drawing/2014/main" id="{A5EFC839-435D-4D71-BF56-615AE9DD8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02</a:t>
            </a:r>
          </a:p>
        </p:txBody>
      </p:sp>
      <p:sp>
        <p:nvSpPr>
          <p:cNvPr id="4" name="textbox-16">
            <a:extLst xmlns:a="http://schemas.openxmlformats.org/drawingml/2006/main">
              <a:ext uri="{FF2B5EF4-FFF2-40B4-BE49-F238E27FC236}">
                <a16:creationId xmlns:a16="http://schemas.microsoft.com/office/drawing/2014/main" id="{2B8CD488-2837-460C-A637-11BB2E723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651510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53606E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53606E"/>
                </a:solidFill>
                <a:latin typeface="Nimbus Sans"/>
                <a:ea typeface="Nimbus Sans"/>
                <a:cs typeface="Nimbus Sans"/>
              </a:rPr>
              <a:t>Experiment economics: speaker-supplied estimates. Twelve subnets supplied by the operator.</a:t>
            </a:r>
          </a:p>
        </p:txBody>
      </p:sp>
      <p:sp>
        <p:nvSpPr>
          <p:cNvPr id="40" name="textbox-52">
            <a:extLst xmlns:a="http://schemas.openxmlformats.org/drawingml/2006/main">
              <a:ext uri="{FF2B5EF4-FFF2-40B4-BE49-F238E27FC236}">
                <a16:creationId xmlns:a16="http://schemas.microsoft.com/office/drawing/2014/main" id="{E0A0F00F-E9D0-4677-BB71-98CC677D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5934075"/>
            <a:ext cx="11258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12 × /24   ·   3 ASNs   ·   </a:t>
            </a:r>
            <a:r>
              <a:rPr sz="2175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No /16 in common</a:t>
            </a:r>
          </a:p>
        </p:txBody>
      </p:sp>
      <p:sp>
        <p:nvSpPr>
          <p:cNvPr id="42" name="subnet-link-45.40.98.0/24">
            <a:extLst xmlns:a="http://schemas.openxmlformats.org/drawingml/2006/main">
              <a:ext uri="{FF2B5EF4-FFF2-40B4-BE49-F238E27FC236}">
                <a16:creationId xmlns:a16="http://schemas.microsoft.com/office/drawing/2014/main" id="{EA9B0377-CA72-4608-ABD6-53639CA23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809750"/>
            <a:ext cx="1495425" cy="18335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43" name="subnet-link-66.163.223.0/24">
            <a:extLst xmlns:a="http://schemas.openxmlformats.org/drawingml/2006/main">
              <a:ext uri="{FF2B5EF4-FFF2-40B4-BE49-F238E27FC236}">
                <a16:creationId xmlns:a16="http://schemas.microsoft.com/office/drawing/2014/main" id="{A1A2F72C-1BDE-44BF-83C1-BEFC4EC6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543175"/>
            <a:ext cx="1495425" cy="11001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44" name="subnet-link-89.106.27.0/24">
            <a:extLst xmlns:a="http://schemas.openxmlformats.org/drawingml/2006/main">
              <a:ext uri="{FF2B5EF4-FFF2-40B4-BE49-F238E27FC236}">
                <a16:creationId xmlns:a16="http://schemas.microsoft.com/office/drawing/2014/main" id="{05EC687B-096C-4321-9C3E-2DCA33E4C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276600"/>
            <a:ext cx="1495425" cy="3667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45" name="subnet-link-103.47.56.0/24">
            <a:extLst xmlns:a="http://schemas.openxmlformats.org/drawingml/2006/main">
              <a:ext uri="{FF2B5EF4-FFF2-40B4-BE49-F238E27FC236}">
                <a16:creationId xmlns:a16="http://schemas.microsoft.com/office/drawing/2014/main" id="{F6950748-A177-40C9-885A-764178E5A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57500" y="3643313"/>
            <a:ext cx="1495425" cy="3667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46" name="subnet-link-103.246.186.0/24">
            <a:extLst xmlns:a="http://schemas.openxmlformats.org/drawingml/2006/main">
              <a:ext uri="{FF2B5EF4-FFF2-40B4-BE49-F238E27FC236}">
                <a16:creationId xmlns:a16="http://schemas.microsoft.com/office/drawing/2014/main" id="{33D629E1-30C1-4813-80E6-D3340BD2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57500" y="3643313"/>
            <a:ext cx="1495425" cy="11001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47" name="subnet-link-123.100.246.0/24">
            <a:extLst xmlns:a="http://schemas.openxmlformats.org/drawingml/2006/main">
              <a:ext uri="{FF2B5EF4-FFF2-40B4-BE49-F238E27FC236}">
                <a16:creationId xmlns:a16="http://schemas.microsoft.com/office/drawing/2014/main" id="{C857E288-9C60-4975-9864-BB7372278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57500" y="3643313"/>
            <a:ext cx="1495425" cy="18335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48" name="subnet-link-173.46.87.0/24">
            <a:extLst xmlns:a="http://schemas.openxmlformats.org/drawingml/2006/main">
              <a:ext uri="{FF2B5EF4-FFF2-40B4-BE49-F238E27FC236}">
                <a16:creationId xmlns:a16="http://schemas.microsoft.com/office/drawing/2014/main" id="{163D0778-663C-43AB-9073-2B6FCB49A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52925" y="1809750"/>
            <a:ext cx="1495425" cy="18335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49" name="subnet-link-174.140.231.0/24">
            <a:extLst xmlns:a="http://schemas.openxmlformats.org/drawingml/2006/main">
              <a:ext uri="{FF2B5EF4-FFF2-40B4-BE49-F238E27FC236}">
                <a16:creationId xmlns:a16="http://schemas.microsoft.com/office/drawing/2014/main" id="{3F79EB1F-8A54-4927-A02D-D19BAE37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52925" y="2543175"/>
            <a:ext cx="1495425" cy="11001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50" name="subnet-link-184.174.95.0/24">
            <a:extLst xmlns:a="http://schemas.openxmlformats.org/drawingml/2006/main">
              <a:ext uri="{FF2B5EF4-FFF2-40B4-BE49-F238E27FC236}">
                <a16:creationId xmlns:a16="http://schemas.microsoft.com/office/drawing/2014/main" id="{5024FA3A-E7B9-4205-BF68-270AEC6E1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52925" y="3276600"/>
            <a:ext cx="1495425" cy="3667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51" name="subnet-link-203.11.72.0/24">
            <a:extLst xmlns:a="http://schemas.openxmlformats.org/drawingml/2006/main">
              <a:ext uri="{FF2B5EF4-FFF2-40B4-BE49-F238E27FC236}">
                <a16:creationId xmlns:a16="http://schemas.microsoft.com/office/drawing/2014/main" id="{E0874AAF-A635-4DE0-B764-39FEBD4B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643313"/>
            <a:ext cx="1495425" cy="3667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52" name="subnet-link-206.206.109.0/24">
            <a:extLst xmlns:a="http://schemas.openxmlformats.org/drawingml/2006/main">
              <a:ext uri="{FF2B5EF4-FFF2-40B4-BE49-F238E27FC236}">
                <a16:creationId xmlns:a16="http://schemas.microsoft.com/office/drawing/2014/main" id="{ACE1D69A-81F7-4C70-BF5E-329FF6F3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643313"/>
            <a:ext cx="1495425" cy="11001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53" name="subnet-link-216.107.135.0/24">
            <a:extLst xmlns:a="http://schemas.openxmlformats.org/drawingml/2006/main">
              <a:ext uri="{FF2B5EF4-FFF2-40B4-BE49-F238E27FC236}">
                <a16:creationId xmlns:a16="http://schemas.microsoft.com/office/drawing/2014/main" id="{E73A5069-D1E5-44BF-91C0-7E95DEF75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643313"/>
            <a:ext cx="1495425" cy="18335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866538"/>
            </a:solidFill>
            <a:prstDash val="solid"/>
          </a:ln>
        </p:spPr>
      </p:sp>
      <p:sp>
        <p:nvSpPr>
          <p:cNvPr id="54" name="bitprojects-hub">
            <a:extLst xmlns:a="http://schemas.openxmlformats.org/drawingml/2006/main">
              <a:ext uri="{FF2B5EF4-FFF2-40B4-BE49-F238E27FC236}">
                <a16:creationId xmlns:a16="http://schemas.microsoft.com/office/drawing/2014/main" id="{5EE17EC5-A406-4BA2-9E6A-1782676B8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747963"/>
            <a:ext cx="1790700" cy="1790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hub-label">
            <a:extLst xmlns:a="http://schemas.openxmlformats.org/drawingml/2006/main">
              <a:ext uri="{FF2B5EF4-FFF2-40B4-BE49-F238E27FC236}">
                <a16:creationId xmlns:a16="http://schemas.microsoft.com/office/drawing/2014/main" id="{0A6B1ADE-7268-47BF-B0B8-C31210AA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328988"/>
            <a:ext cx="1638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0D1117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0D1117"/>
                </a:solidFill>
                <a:latin typeface="Nimbus Sans"/>
                <a:ea typeface="Nimbus Sans"/>
                <a:cs typeface="Nimbus Sans"/>
              </a:rPr>
              <a:t>bitprojects</a:t>
            </a:r>
          </a:p>
        </p:txBody>
      </p:sp>
      <p:sp>
        <p:nvSpPr>
          <p:cNvPr id="56" name="operator-label">
            <a:extLst xmlns:a="http://schemas.openxmlformats.org/drawingml/2006/main">
              <a:ext uri="{FF2B5EF4-FFF2-40B4-BE49-F238E27FC236}">
                <a16:creationId xmlns:a16="http://schemas.microsoft.com/office/drawing/2014/main" id="{0BDC567A-9640-4025-BE4A-423E14BA0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757613"/>
            <a:ext cx="1428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4D2F0C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4D2F0C"/>
                </a:solidFill>
                <a:latin typeface="Nimbus Sans"/>
                <a:ea typeface="Nimbus Sans"/>
                <a:cs typeface="Nimbus Sans"/>
              </a:rPr>
              <a:t>1 operator</a:t>
            </a:r>
          </a:p>
        </p:txBody>
      </p:sp>
      <p:sp>
        <p:nvSpPr>
          <p:cNvPr id="57" name="subnet-terminal-45.40.98.0/24">
            <a:extLst xmlns:a="http://schemas.openxmlformats.org/drawingml/2006/main">
              <a:ext uri="{FF2B5EF4-FFF2-40B4-BE49-F238E27FC236}">
                <a16:creationId xmlns:a16="http://schemas.microsoft.com/office/drawing/2014/main" id="{C522C954-BE0D-4AC6-AA03-B553A5CE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16954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58" name="subnet-core-45.40.98.0/24">
            <a:extLst xmlns:a="http://schemas.openxmlformats.org/drawingml/2006/main">
              <a:ext uri="{FF2B5EF4-FFF2-40B4-BE49-F238E27FC236}">
                <a16:creationId xmlns:a16="http://schemas.microsoft.com/office/drawing/2014/main" id="{E49A40F6-0130-4961-ABEF-300847ED4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17716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subnet-label-45.40.98.0/24">
            <a:extLst xmlns:a="http://schemas.openxmlformats.org/drawingml/2006/main">
              <a:ext uri="{FF2B5EF4-FFF2-40B4-BE49-F238E27FC236}">
                <a16:creationId xmlns:a16="http://schemas.microsoft.com/office/drawing/2014/main" id="{662DA30A-5C47-4D9F-AC05-A1126525A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45.40.98.0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60" name="subnet-terminal-66.163.223.0/24">
            <a:extLst xmlns:a="http://schemas.openxmlformats.org/drawingml/2006/main">
              <a:ext uri="{FF2B5EF4-FFF2-40B4-BE49-F238E27FC236}">
                <a16:creationId xmlns:a16="http://schemas.microsoft.com/office/drawing/2014/main" id="{500477A6-57AE-4C1B-A4B5-F48BD5FAE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4288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61" name="subnet-core-66.163.223.0/24">
            <a:extLst xmlns:a="http://schemas.openxmlformats.org/drawingml/2006/main">
              <a:ext uri="{FF2B5EF4-FFF2-40B4-BE49-F238E27FC236}">
                <a16:creationId xmlns:a16="http://schemas.microsoft.com/office/drawing/2014/main" id="{6BF5BBD8-48DA-4724-A22A-BA920EA7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5050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" name="subnet-label-66.163.223.0/24">
            <a:extLst xmlns:a="http://schemas.openxmlformats.org/drawingml/2006/main">
              <a:ext uri="{FF2B5EF4-FFF2-40B4-BE49-F238E27FC236}">
                <a16:creationId xmlns:a16="http://schemas.microsoft.com/office/drawing/2014/main" id="{A2153320-E90C-4F61-AFE5-4CF30D73C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003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66.163.223.0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63" name="subnet-terminal-89.106.27.0/24">
            <a:extLst xmlns:a="http://schemas.openxmlformats.org/drawingml/2006/main">
              <a:ext uri="{FF2B5EF4-FFF2-40B4-BE49-F238E27FC236}">
                <a16:creationId xmlns:a16="http://schemas.microsoft.com/office/drawing/2014/main" id="{C06ABA23-1C82-42C2-8C07-7BE3B789A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1623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64" name="subnet-core-89.106.27.0/24">
            <a:extLst xmlns:a="http://schemas.openxmlformats.org/drawingml/2006/main">
              <a:ext uri="{FF2B5EF4-FFF2-40B4-BE49-F238E27FC236}">
                <a16:creationId xmlns:a16="http://schemas.microsoft.com/office/drawing/2014/main" id="{A1EF7349-CA97-4069-BCDF-596E9406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2385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" name="subnet-label-89.106.27.0/24">
            <a:extLst xmlns:a="http://schemas.openxmlformats.org/drawingml/2006/main">
              <a:ext uri="{FF2B5EF4-FFF2-40B4-BE49-F238E27FC236}">
                <a16:creationId xmlns:a16="http://schemas.microsoft.com/office/drawing/2014/main" id="{1792B766-6201-41CC-9A32-07430BB9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33725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89.106.27.0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66" name="subnet-terminal-103.47.56.0/24">
            <a:extLst xmlns:a="http://schemas.openxmlformats.org/drawingml/2006/main">
              <a:ext uri="{FF2B5EF4-FFF2-40B4-BE49-F238E27FC236}">
                <a16:creationId xmlns:a16="http://schemas.microsoft.com/office/drawing/2014/main" id="{B2783DD1-5060-4902-BA67-AE9700465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89572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67" name="subnet-core-103.47.56.0/24">
            <a:extLst xmlns:a="http://schemas.openxmlformats.org/drawingml/2006/main">
              <a:ext uri="{FF2B5EF4-FFF2-40B4-BE49-F238E27FC236}">
                <a16:creationId xmlns:a16="http://schemas.microsoft.com/office/drawing/2014/main" id="{F521011D-13C7-4EEE-859D-05888187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9719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subnet-label-103.47.56.0/24">
            <a:extLst xmlns:a="http://schemas.openxmlformats.org/drawingml/2006/main">
              <a:ext uri="{FF2B5EF4-FFF2-40B4-BE49-F238E27FC236}">
                <a16:creationId xmlns:a16="http://schemas.microsoft.com/office/drawing/2014/main" id="{70BB1D85-3394-477C-A1C0-E2CA35F05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6715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103.47.56.0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69" name="subnet-terminal-103.246.186.0/24">
            <a:extLst xmlns:a="http://schemas.openxmlformats.org/drawingml/2006/main">
              <a:ext uri="{FF2B5EF4-FFF2-40B4-BE49-F238E27FC236}">
                <a16:creationId xmlns:a16="http://schemas.microsoft.com/office/drawing/2014/main" id="{EEEBB648-7838-4F71-A873-48037EE2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6291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70" name="subnet-core-103.246.186.0/24">
            <a:extLst xmlns:a="http://schemas.openxmlformats.org/drawingml/2006/main">
              <a:ext uri="{FF2B5EF4-FFF2-40B4-BE49-F238E27FC236}">
                <a16:creationId xmlns:a16="http://schemas.microsoft.com/office/drawing/2014/main" id="{F6FAC365-037E-4540-97AC-B6F8AC24C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705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" name="subnet-label-103.246.186.0/24">
            <a:extLst xmlns:a="http://schemas.openxmlformats.org/drawingml/2006/main">
              <a:ext uri="{FF2B5EF4-FFF2-40B4-BE49-F238E27FC236}">
                <a16:creationId xmlns:a16="http://schemas.microsoft.com/office/drawing/2014/main" id="{F591AFA6-A842-49D2-9148-E3AE3B943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00575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103.246.186.0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72" name="subnet-terminal-123.100.246.0/24">
            <a:extLst xmlns:a="http://schemas.openxmlformats.org/drawingml/2006/main">
              <a:ext uri="{FF2B5EF4-FFF2-40B4-BE49-F238E27FC236}">
                <a16:creationId xmlns:a16="http://schemas.microsoft.com/office/drawing/2014/main" id="{872AB678-150B-4AF2-8A2E-1846F329E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3625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73" name="subnet-core-123.100.246.0/24">
            <a:extLst xmlns:a="http://schemas.openxmlformats.org/drawingml/2006/main">
              <a:ext uri="{FF2B5EF4-FFF2-40B4-BE49-F238E27FC236}">
                <a16:creationId xmlns:a16="http://schemas.microsoft.com/office/drawing/2014/main" id="{AC5FC9BB-B283-4D57-A1D4-D7A11A3B6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54387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" name="subnet-label-123.100.246.0/24">
            <a:extLst xmlns:a="http://schemas.openxmlformats.org/drawingml/2006/main">
              <a:ext uri="{FF2B5EF4-FFF2-40B4-BE49-F238E27FC236}">
                <a16:creationId xmlns:a16="http://schemas.microsoft.com/office/drawing/2014/main" id="{D63F4130-2D3E-44A5-9392-115D7A5D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340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123.100.246.0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75" name="subnet-terminal-173.46.87.0/24">
            <a:extLst xmlns:a="http://schemas.openxmlformats.org/drawingml/2006/main">
              <a:ext uri="{FF2B5EF4-FFF2-40B4-BE49-F238E27FC236}">
                <a16:creationId xmlns:a16="http://schemas.microsoft.com/office/drawing/2014/main" id="{25A0BC8F-3790-488D-B52B-01483CF61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16954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76" name="subnet-core-173.46.87.0/24">
            <a:extLst xmlns:a="http://schemas.openxmlformats.org/drawingml/2006/main">
              <a:ext uri="{FF2B5EF4-FFF2-40B4-BE49-F238E27FC236}">
                <a16:creationId xmlns:a16="http://schemas.microsoft.com/office/drawing/2014/main" id="{47610C97-7C55-42DB-906F-22489E66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7716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" name="subnet-label-173.46.87.0/24">
            <a:extLst xmlns:a="http://schemas.openxmlformats.org/drawingml/2006/main">
              <a:ext uri="{FF2B5EF4-FFF2-40B4-BE49-F238E27FC236}">
                <a16:creationId xmlns:a16="http://schemas.microsoft.com/office/drawing/2014/main" id="{365B6F94-32B5-496E-BA8B-3227DAF3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66875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173.46.87.0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78" name="subnet-terminal-174.140.231.0/24">
            <a:extLst xmlns:a="http://schemas.openxmlformats.org/drawingml/2006/main">
              <a:ext uri="{FF2B5EF4-FFF2-40B4-BE49-F238E27FC236}">
                <a16:creationId xmlns:a16="http://schemas.microsoft.com/office/drawing/2014/main" id="{BF0D71FC-61D9-490B-8DCD-35B86D93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4288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79" name="subnet-core-174.140.231.0/24">
            <a:extLst xmlns:a="http://schemas.openxmlformats.org/drawingml/2006/main">
              <a:ext uri="{FF2B5EF4-FFF2-40B4-BE49-F238E27FC236}">
                <a16:creationId xmlns:a16="http://schemas.microsoft.com/office/drawing/2014/main" id="{6E7B9FB0-A515-4DB1-BE19-B9D1BA3F7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5050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" name="subnet-label-174.140.231.0/24">
            <a:extLst xmlns:a="http://schemas.openxmlformats.org/drawingml/2006/main">
              <a:ext uri="{FF2B5EF4-FFF2-40B4-BE49-F238E27FC236}">
                <a16:creationId xmlns:a16="http://schemas.microsoft.com/office/drawing/2014/main" id="{7BEFFFDD-0644-4A80-B1EE-129B29E7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4003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174.140.231.0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81" name="subnet-terminal-184.174.95.0/24">
            <a:extLst xmlns:a="http://schemas.openxmlformats.org/drawingml/2006/main">
              <a:ext uri="{FF2B5EF4-FFF2-40B4-BE49-F238E27FC236}">
                <a16:creationId xmlns:a16="http://schemas.microsoft.com/office/drawing/2014/main" id="{47918FD8-8DCD-40A1-9B95-C49E0E346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1623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82" name="subnet-core-184.174.95.0/24">
            <a:extLst xmlns:a="http://schemas.openxmlformats.org/drawingml/2006/main">
              <a:ext uri="{FF2B5EF4-FFF2-40B4-BE49-F238E27FC236}">
                <a16:creationId xmlns:a16="http://schemas.microsoft.com/office/drawing/2014/main" id="{BDB765F6-2E90-43D0-BE04-02DA2B22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2385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" name="subnet-label-184.174.95.0/24">
            <a:extLst xmlns:a="http://schemas.openxmlformats.org/drawingml/2006/main">
              <a:ext uri="{FF2B5EF4-FFF2-40B4-BE49-F238E27FC236}">
                <a16:creationId xmlns:a16="http://schemas.microsoft.com/office/drawing/2014/main" id="{E049D7FE-A2A6-4A75-B0A0-2419E8A76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3133725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184.174.95.0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84" name="subnet-terminal-203.11.72.0/24">
            <a:extLst xmlns:a="http://schemas.openxmlformats.org/drawingml/2006/main">
              <a:ext uri="{FF2B5EF4-FFF2-40B4-BE49-F238E27FC236}">
                <a16:creationId xmlns:a16="http://schemas.microsoft.com/office/drawing/2014/main" id="{8DEABD3B-09F0-41A9-9563-45133500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89572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85" name="subnet-core-203.11.72.0/24">
            <a:extLst xmlns:a="http://schemas.openxmlformats.org/drawingml/2006/main">
              <a:ext uri="{FF2B5EF4-FFF2-40B4-BE49-F238E27FC236}">
                <a16:creationId xmlns:a16="http://schemas.microsoft.com/office/drawing/2014/main" id="{ECA8ED3B-3A89-4F53-9848-F945D77F3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9719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" name="subnet-label-203.11.72.0/24">
            <a:extLst xmlns:a="http://schemas.openxmlformats.org/drawingml/2006/main">
              <a:ext uri="{FF2B5EF4-FFF2-40B4-BE49-F238E27FC236}">
                <a16:creationId xmlns:a16="http://schemas.microsoft.com/office/drawing/2014/main" id="{C6451EBE-82B8-4177-A5D3-129010232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386715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203.11.72.0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87" name="subnet-terminal-206.206.109.0/24">
            <a:extLst xmlns:a="http://schemas.openxmlformats.org/drawingml/2006/main">
              <a:ext uri="{FF2B5EF4-FFF2-40B4-BE49-F238E27FC236}">
                <a16:creationId xmlns:a16="http://schemas.microsoft.com/office/drawing/2014/main" id="{E4D6C182-F401-4AE9-AADA-585DFF505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6291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88" name="subnet-core-206.206.109.0/24">
            <a:extLst xmlns:a="http://schemas.openxmlformats.org/drawingml/2006/main">
              <a:ext uri="{FF2B5EF4-FFF2-40B4-BE49-F238E27FC236}">
                <a16:creationId xmlns:a16="http://schemas.microsoft.com/office/drawing/2014/main" id="{E5D76AAD-16CD-409A-805F-80B6573E2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705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" name="subnet-label-206.206.109.0/24">
            <a:extLst xmlns:a="http://schemas.openxmlformats.org/drawingml/2006/main">
              <a:ext uri="{FF2B5EF4-FFF2-40B4-BE49-F238E27FC236}">
                <a16:creationId xmlns:a16="http://schemas.microsoft.com/office/drawing/2014/main" id="{C91A52D6-B098-4981-9FE6-555F5E9E0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4600575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206.206.109.0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90" name="subnet-terminal-216.107.135.0/24">
            <a:extLst xmlns:a="http://schemas.openxmlformats.org/drawingml/2006/main">
              <a:ext uri="{FF2B5EF4-FFF2-40B4-BE49-F238E27FC236}">
                <a16:creationId xmlns:a16="http://schemas.microsoft.com/office/drawing/2014/main" id="{3ADC99F2-C028-41EE-822F-72366AB96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53625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22860">
            <a:solidFill>
              <a:srgbClr val="F7931A"/>
            </a:solidFill>
            <a:prstDash val="solid"/>
          </a:ln>
        </p:spPr>
      </p:sp>
      <p:sp>
        <p:nvSpPr>
          <p:cNvPr id="91" name="subnet-core-216.107.135.0/24">
            <a:extLst xmlns:a="http://schemas.openxmlformats.org/drawingml/2006/main">
              <a:ext uri="{FF2B5EF4-FFF2-40B4-BE49-F238E27FC236}">
                <a16:creationId xmlns:a16="http://schemas.microsoft.com/office/drawing/2014/main" id="{BEFCB7E1-4519-406C-A0AF-217ED7AA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4387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" name="subnet-label-216.107.135.0/24">
            <a:extLst xmlns:a="http://schemas.openxmlformats.org/drawingml/2006/main">
              <a:ext uri="{FF2B5EF4-FFF2-40B4-BE49-F238E27FC236}">
                <a16:creationId xmlns:a16="http://schemas.microsoft.com/office/drawing/2014/main" id="{C88034A7-72EA-4F23-B4A9-7852D107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53340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6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216.107.135.0</a:t>
            </a:r>
            <a:r>
              <a:rPr sz="1650" b="0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A67E2BD8-F859-4D6C-9F23-AD890293E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619250"/>
            <a:ext cx="0" cy="403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03945"/>
            </a:solidFill>
            <a:prstDash val="solid"/>
          </a:ln>
        </p:spPr>
      </p:sp>
      <p:sp>
        <p:nvSpPr>
          <p:cNvPr id="94" name="rent-heading">
            <a:extLst xmlns:a="http://schemas.openxmlformats.org/drawingml/2006/main">
              <a:ext uri="{FF2B5EF4-FFF2-40B4-BE49-F238E27FC236}">
                <a16:creationId xmlns:a16="http://schemas.microsoft.com/office/drawing/2014/main" id="{665223E4-7564-49F5-804B-CF5CA3455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1933575"/>
            <a:ext cx="1790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3450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RENT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87A80E77-349C-49F8-9FF3-633669A8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2152650"/>
            <a:ext cx="12763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/24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5F0F251B-D51B-4C4D-8296-AF460B7B7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590800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36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$120–150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5D7AC84F-2719-454D-B430-331F52FC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623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/month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49351F19-A923-4C30-B730-1AC18661F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705225"/>
            <a:ext cx="272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03945"/>
            </a:solidFill>
            <a:prstDash val="solid"/>
          </a:ln>
        </p:spPr>
      </p:sp>
      <p:sp>
        <p:nvSpPr>
          <p:cNvPr id="99" name="buy-heading">
            <a:extLst xmlns:a="http://schemas.openxmlformats.org/drawingml/2006/main">
              <a:ext uri="{FF2B5EF4-FFF2-40B4-BE49-F238E27FC236}">
                <a16:creationId xmlns:a16="http://schemas.microsoft.com/office/drawing/2014/main" id="{BE88A428-D28B-4889-849E-57B965F38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914775"/>
            <a:ext cx="1524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3450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BUY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846FF923-2CA3-4F14-B679-FD5272DF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133850"/>
            <a:ext cx="1543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/24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151AA55B-A94A-4265-97E7-21ED2DCB6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572000"/>
            <a:ext cx="26860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465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~$7K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4E95D5AA-FA48-4CCC-A99D-6F208106A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248275"/>
            <a:ext cx="26860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Resellable asset</a:t>
            </a:r>
          </a:p>
        </p:txBody>
      </p:sp>
    </p:spTree>
    <p:extLst>
      <p:ext uri="{BB962C8B-B14F-4D97-AF65-F5344CB8AC3E}">
        <p14:creationId xmlns:p14="http://schemas.microsoft.com/office/powerpoint/2010/main" val="5313444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4" name="update-textbox-1">
            <a:extLst xmlns:a="http://schemas.openxmlformats.org/drawingml/2006/main">
              <a:ext uri="{FF2B5EF4-FFF2-40B4-BE49-F238E27FC236}">
                <a16:creationId xmlns:a16="http://schemas.microsoft.com/office/drawing/2014/main" id="{A33CED18-93FA-4682-A522-BAF153F7E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1277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39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A single entity can hide in plain sight</a:t>
            </a:r>
          </a:p>
        </p:txBody>
      </p:sp>
      <p:sp>
        <p:nvSpPr>
          <p:cNvPr id="2" name="update-line-2">
            <a:extLst xmlns:a="http://schemas.openxmlformats.org/drawingml/2006/main">
              <a:ext uri="{FF2B5EF4-FFF2-40B4-BE49-F238E27FC236}">
                <a16:creationId xmlns:a16="http://schemas.microsoft.com/office/drawing/2014/main" id="{9E767FD0-479C-4915-B2B2-F6CEE01F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38350"/>
            <a:ext cx="11258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3" name="update-line-3">
            <a:extLst xmlns:a="http://schemas.openxmlformats.org/drawingml/2006/main">
              <a:ext uri="{FF2B5EF4-FFF2-40B4-BE49-F238E27FC236}">
                <a16:creationId xmlns:a16="http://schemas.microsoft.com/office/drawing/2014/main" id="{71F1CA94-CF78-4243-93AB-10A95261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648878" y="2038350"/>
            <a:ext cx="66872" cy="36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4" name="update-line-4">
            <a:extLst xmlns:a="http://schemas.openxmlformats.org/drawingml/2006/main">
              <a:ext uri="{FF2B5EF4-FFF2-40B4-BE49-F238E27FC236}">
                <a16:creationId xmlns:a16="http://schemas.microsoft.com/office/drawing/2014/main" id="{730E1EC1-0BA3-4DE4-AAF3-2AB944E9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8878" y="2001818"/>
            <a:ext cx="66872" cy="36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5" name="boundary-45.40.0.0/16">
            <a:extLst xmlns:a="http://schemas.openxmlformats.org/drawingml/2006/main">
              <a:ext uri="{FF2B5EF4-FFF2-40B4-BE49-F238E27FC236}">
                <a16:creationId xmlns:a16="http://schemas.microsoft.com/office/drawing/2014/main" id="{09D00BF0-B567-419A-AE34-5EBD81F5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771650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6" name="update-textbox-5">
            <a:extLst xmlns:a="http://schemas.openxmlformats.org/drawingml/2006/main">
              <a:ext uri="{FF2B5EF4-FFF2-40B4-BE49-F238E27FC236}">
                <a16:creationId xmlns:a16="http://schemas.microsoft.com/office/drawing/2014/main" id="{90A1AB73-5D4B-4E5C-A637-D301272D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38275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45.40.0.0/16</a:t>
            </a:r>
          </a:p>
        </p:txBody>
      </p:sp>
      <p:sp>
        <p:nvSpPr>
          <p:cNvPr id="7" name="update-line-6">
            <a:extLst xmlns:a="http://schemas.openxmlformats.org/drawingml/2006/main">
              <a:ext uri="{FF2B5EF4-FFF2-40B4-BE49-F238E27FC236}">
                <a16:creationId xmlns:a16="http://schemas.microsoft.com/office/drawing/2014/main" id="{AAA04D2D-676B-4127-93C8-65CBE402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8" name="subnet-block-45.40.98.0/24">
            <a:extLst xmlns:a="http://schemas.openxmlformats.org/drawingml/2006/main">
              <a:ext uri="{FF2B5EF4-FFF2-40B4-BE49-F238E27FC236}">
                <a16:creationId xmlns:a16="http://schemas.microsoft.com/office/drawing/2014/main" id="{07315AE5-A59E-4003-A69F-C2086A7AE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693" y="1876425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ubnet-label-45.40.98.0/24">
            <a:extLst xmlns:a="http://schemas.openxmlformats.org/drawingml/2006/main">
              <a:ext uri="{FF2B5EF4-FFF2-40B4-BE49-F238E27FC236}">
                <a16:creationId xmlns:a16="http://schemas.microsoft.com/office/drawing/2014/main" id="{6EA32427-7068-4B0E-A812-9BAB2BF7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2419350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45.40.98.0/24</a:t>
            </a:r>
          </a:p>
        </p:txBody>
      </p:sp>
      <p:sp>
        <p:nvSpPr>
          <p:cNvPr id="10" name="update-line-7">
            <a:extLst xmlns:a="http://schemas.openxmlformats.org/drawingml/2006/main">
              <a:ext uri="{FF2B5EF4-FFF2-40B4-BE49-F238E27FC236}">
                <a16:creationId xmlns:a16="http://schemas.microsoft.com/office/drawing/2014/main" id="{731B51C9-94C4-4238-8BC9-A3EC7F1DA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1981200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11" name="update-line-8">
            <a:extLst xmlns:a="http://schemas.openxmlformats.org/drawingml/2006/main">
              <a:ext uri="{FF2B5EF4-FFF2-40B4-BE49-F238E27FC236}">
                <a16:creationId xmlns:a16="http://schemas.microsoft.com/office/drawing/2014/main" id="{CDDC36A5-C87B-40FF-B71D-F889E851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6475" y="1981200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12" name="boundary-66.163.0.0/16">
            <a:extLst xmlns:a="http://schemas.openxmlformats.org/drawingml/2006/main">
              <a:ext uri="{FF2B5EF4-FFF2-40B4-BE49-F238E27FC236}">
                <a16:creationId xmlns:a16="http://schemas.microsoft.com/office/drawing/2014/main" id="{37EB8F9D-19AB-48C4-96E6-4E837DEDB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1771650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13" name="update-textbox-9">
            <a:extLst xmlns:a="http://schemas.openxmlformats.org/drawingml/2006/main">
              <a:ext uri="{FF2B5EF4-FFF2-40B4-BE49-F238E27FC236}">
                <a16:creationId xmlns:a16="http://schemas.microsoft.com/office/drawing/2014/main" id="{EB368257-CD1B-4979-9660-26E85C0C4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1438275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66.163.0.0/16</a:t>
            </a:r>
          </a:p>
        </p:txBody>
      </p:sp>
      <p:sp>
        <p:nvSpPr>
          <p:cNvPr id="14" name="update-line-10">
            <a:extLst xmlns:a="http://schemas.openxmlformats.org/drawingml/2006/main">
              <a:ext uri="{FF2B5EF4-FFF2-40B4-BE49-F238E27FC236}">
                <a16:creationId xmlns:a16="http://schemas.microsoft.com/office/drawing/2014/main" id="{958C1DB3-93F6-4F2B-AAC2-6324B9A86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03835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15" name="subnet-block-66.163.223.0/24">
            <a:extLst xmlns:a="http://schemas.openxmlformats.org/drawingml/2006/main">
              <a:ext uri="{FF2B5EF4-FFF2-40B4-BE49-F238E27FC236}">
                <a16:creationId xmlns:a16="http://schemas.microsoft.com/office/drawing/2014/main" id="{44D019CE-9CCB-4CF2-99ED-312167BB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0989" y="1876425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subnet-label-66.163.223.0/24">
            <a:extLst xmlns:a="http://schemas.openxmlformats.org/drawingml/2006/main">
              <a:ext uri="{FF2B5EF4-FFF2-40B4-BE49-F238E27FC236}">
                <a16:creationId xmlns:a16="http://schemas.microsoft.com/office/drawing/2014/main" id="{01A8FD68-CB50-4551-AE2C-83742329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19350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66.163.223.0/24</a:t>
            </a:r>
          </a:p>
        </p:txBody>
      </p:sp>
      <p:sp>
        <p:nvSpPr>
          <p:cNvPr id="17" name="update-line-11">
            <a:extLst xmlns:a="http://schemas.openxmlformats.org/drawingml/2006/main">
              <a:ext uri="{FF2B5EF4-FFF2-40B4-BE49-F238E27FC236}">
                <a16:creationId xmlns:a16="http://schemas.microsoft.com/office/drawing/2014/main" id="{984547F2-9296-42E8-B288-540A08E5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1981200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18" name="update-line-12">
            <a:extLst xmlns:a="http://schemas.openxmlformats.org/drawingml/2006/main">
              <a:ext uri="{FF2B5EF4-FFF2-40B4-BE49-F238E27FC236}">
                <a16:creationId xmlns:a16="http://schemas.microsoft.com/office/drawing/2014/main" id="{3E24C277-DCB0-4F68-9FBF-F1FE918B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1981200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19" name="boundary-89.106.0.0/16">
            <a:extLst xmlns:a="http://schemas.openxmlformats.org/drawingml/2006/main">
              <a:ext uri="{FF2B5EF4-FFF2-40B4-BE49-F238E27FC236}">
                <a16:creationId xmlns:a16="http://schemas.microsoft.com/office/drawing/2014/main" id="{3E7A06A2-C63C-43FD-8617-291548DAD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1771650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20" name="update-textbox-13">
            <a:extLst xmlns:a="http://schemas.openxmlformats.org/drawingml/2006/main">
              <a:ext uri="{FF2B5EF4-FFF2-40B4-BE49-F238E27FC236}">
                <a16:creationId xmlns:a16="http://schemas.microsoft.com/office/drawing/2014/main" id="{E0E78AA5-5666-43C0-A8F6-B32C3DFE7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1438275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89.106.0.0/16</a:t>
            </a:r>
          </a:p>
        </p:txBody>
      </p:sp>
      <p:sp>
        <p:nvSpPr>
          <p:cNvPr id="21" name="update-line-14">
            <a:extLst xmlns:a="http://schemas.openxmlformats.org/drawingml/2006/main">
              <a:ext uri="{FF2B5EF4-FFF2-40B4-BE49-F238E27FC236}">
                <a16:creationId xmlns:a16="http://schemas.microsoft.com/office/drawing/2014/main" id="{A67E14C7-B6ED-4799-A946-5055D08E7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03835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22" name="subnet-block-89.106.27.0/24">
            <a:extLst xmlns:a="http://schemas.openxmlformats.org/drawingml/2006/main">
              <a:ext uri="{FF2B5EF4-FFF2-40B4-BE49-F238E27FC236}">
                <a16:creationId xmlns:a16="http://schemas.microsoft.com/office/drawing/2014/main" id="{59197A43-36F9-4CC8-B5EC-EECC9C33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4653" y="1876425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subnet-label-89.106.27.0/24">
            <a:extLst xmlns:a="http://schemas.openxmlformats.org/drawingml/2006/main">
              <a:ext uri="{FF2B5EF4-FFF2-40B4-BE49-F238E27FC236}">
                <a16:creationId xmlns:a16="http://schemas.microsoft.com/office/drawing/2014/main" id="{C8878273-5680-4189-81FA-8592EB710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419350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89.106.27.0/24</a:t>
            </a:r>
          </a:p>
        </p:txBody>
      </p:sp>
      <p:sp>
        <p:nvSpPr>
          <p:cNvPr id="24" name="update-line-15">
            <a:extLst xmlns:a="http://schemas.openxmlformats.org/drawingml/2006/main">
              <a:ext uri="{FF2B5EF4-FFF2-40B4-BE49-F238E27FC236}">
                <a16:creationId xmlns:a16="http://schemas.microsoft.com/office/drawing/2014/main" id="{49B6D28A-1ED0-4FF6-97AF-A08429410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1981200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25" name="update-line-16">
            <a:extLst xmlns:a="http://schemas.openxmlformats.org/drawingml/2006/main">
              <a:ext uri="{FF2B5EF4-FFF2-40B4-BE49-F238E27FC236}">
                <a16:creationId xmlns:a16="http://schemas.microsoft.com/office/drawing/2014/main" id="{BEA46D4E-6F59-4EEC-B071-9468CBCCE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981200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26" name="boundary-103.47.0.0/16">
            <a:extLst xmlns:a="http://schemas.openxmlformats.org/drawingml/2006/main">
              <a:ext uri="{FF2B5EF4-FFF2-40B4-BE49-F238E27FC236}">
                <a16:creationId xmlns:a16="http://schemas.microsoft.com/office/drawing/2014/main" id="{7491C6C0-D04E-4536-86FE-5C9BB592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771650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27" name="update-textbox-17">
            <a:extLst xmlns:a="http://schemas.openxmlformats.org/drawingml/2006/main">
              <a:ext uri="{FF2B5EF4-FFF2-40B4-BE49-F238E27FC236}">
                <a16:creationId xmlns:a16="http://schemas.microsoft.com/office/drawing/2014/main" id="{552B999D-4352-4909-8BCD-74FE4CCC2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438275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103.47.0.0/16</a:t>
            </a:r>
          </a:p>
        </p:txBody>
      </p:sp>
      <p:sp>
        <p:nvSpPr>
          <p:cNvPr id="28" name="update-line-18">
            <a:extLst xmlns:a="http://schemas.openxmlformats.org/drawingml/2006/main">
              <a:ext uri="{FF2B5EF4-FFF2-40B4-BE49-F238E27FC236}">
                <a16:creationId xmlns:a16="http://schemas.microsoft.com/office/drawing/2014/main" id="{2ABACDE0-B50F-4EDB-A5D7-A8CE017B1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3835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29" name="subnet-block-103.47.56.0/24">
            <a:extLst xmlns:a="http://schemas.openxmlformats.org/drawingml/2006/main">
              <a:ext uri="{FF2B5EF4-FFF2-40B4-BE49-F238E27FC236}">
                <a16:creationId xmlns:a16="http://schemas.microsoft.com/office/drawing/2014/main" id="{FD9615A9-2B59-431F-8189-330A9FA0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339" y="1876425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subnet-label-103.47.56.0/24">
            <a:extLst xmlns:a="http://schemas.openxmlformats.org/drawingml/2006/main">
              <a:ext uri="{FF2B5EF4-FFF2-40B4-BE49-F238E27FC236}">
                <a16:creationId xmlns:a16="http://schemas.microsoft.com/office/drawing/2014/main" id="{4A0BC22D-DF7E-4307-A007-993B726C0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19350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103.47.56.0/24</a:t>
            </a:r>
          </a:p>
        </p:txBody>
      </p:sp>
      <p:sp>
        <p:nvSpPr>
          <p:cNvPr id="31" name="update-line-19">
            <a:extLst xmlns:a="http://schemas.openxmlformats.org/drawingml/2006/main">
              <a:ext uri="{FF2B5EF4-FFF2-40B4-BE49-F238E27FC236}">
                <a16:creationId xmlns:a16="http://schemas.microsoft.com/office/drawing/2014/main" id="{E1C2A565-E238-46B0-9FD3-946F1DE3D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1981200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32" name="update-line-20">
            <a:extLst xmlns:a="http://schemas.openxmlformats.org/drawingml/2006/main">
              <a:ext uri="{FF2B5EF4-FFF2-40B4-BE49-F238E27FC236}">
                <a16:creationId xmlns:a16="http://schemas.microsoft.com/office/drawing/2014/main" id="{2D2315D6-9BDE-4B2E-ADFA-30E8844A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1981200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33" name="boundary-103.246.0.0/16">
            <a:extLst xmlns:a="http://schemas.openxmlformats.org/drawingml/2006/main">
              <a:ext uri="{FF2B5EF4-FFF2-40B4-BE49-F238E27FC236}">
                <a16:creationId xmlns:a16="http://schemas.microsoft.com/office/drawing/2014/main" id="{600B0029-AAD5-477F-86D9-0B57B680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771650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34" name="update-textbox-21">
            <a:extLst xmlns:a="http://schemas.openxmlformats.org/drawingml/2006/main">
              <a:ext uri="{FF2B5EF4-FFF2-40B4-BE49-F238E27FC236}">
                <a16:creationId xmlns:a16="http://schemas.microsoft.com/office/drawing/2014/main" id="{C12B3035-4728-4F43-8E01-FBD5F0DD2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438275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103.246.0.0/16</a:t>
            </a:r>
          </a:p>
        </p:txBody>
      </p:sp>
      <p:sp>
        <p:nvSpPr>
          <p:cNvPr id="35" name="update-line-22">
            <a:extLst xmlns:a="http://schemas.openxmlformats.org/drawingml/2006/main">
              <a:ext uri="{FF2B5EF4-FFF2-40B4-BE49-F238E27FC236}">
                <a16:creationId xmlns:a16="http://schemas.microsoft.com/office/drawing/2014/main" id="{A813F256-FE25-41E2-94AB-A6462A7B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03835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36" name="subnet-block-103.246.186.0/24">
            <a:extLst xmlns:a="http://schemas.openxmlformats.org/drawingml/2006/main">
              <a:ext uri="{FF2B5EF4-FFF2-40B4-BE49-F238E27FC236}">
                <a16:creationId xmlns:a16="http://schemas.microsoft.com/office/drawing/2014/main" id="{D2292647-A44D-4E49-BD83-A28B0275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3968" y="1876425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subnet-label-103.246.186.0/24">
            <a:extLst xmlns:a="http://schemas.openxmlformats.org/drawingml/2006/main">
              <a:ext uri="{FF2B5EF4-FFF2-40B4-BE49-F238E27FC236}">
                <a16:creationId xmlns:a16="http://schemas.microsoft.com/office/drawing/2014/main" id="{CB130D25-6B4F-4C0A-AF94-9EAB0FDA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419350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103.246.186.0/24</a:t>
            </a:r>
          </a:p>
        </p:txBody>
      </p:sp>
      <p:sp>
        <p:nvSpPr>
          <p:cNvPr id="38" name="update-line-23">
            <a:extLst xmlns:a="http://schemas.openxmlformats.org/drawingml/2006/main">
              <a:ext uri="{FF2B5EF4-FFF2-40B4-BE49-F238E27FC236}">
                <a16:creationId xmlns:a16="http://schemas.microsoft.com/office/drawing/2014/main" id="{E631B11F-7414-4F43-9025-6475A5FA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1981200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39" name="update-line-24">
            <a:extLst xmlns:a="http://schemas.openxmlformats.org/drawingml/2006/main">
              <a:ext uri="{FF2B5EF4-FFF2-40B4-BE49-F238E27FC236}">
                <a16:creationId xmlns:a16="http://schemas.microsoft.com/office/drawing/2014/main" id="{09AE9A40-276F-45A7-83F7-F887908F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1981200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40" name="boundary-123.100.0.0/16">
            <a:extLst xmlns:a="http://schemas.openxmlformats.org/drawingml/2006/main">
              <a:ext uri="{FF2B5EF4-FFF2-40B4-BE49-F238E27FC236}">
                <a16:creationId xmlns:a16="http://schemas.microsoft.com/office/drawing/2014/main" id="{C2B3B387-4188-4A46-9812-927508193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771650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41" name="update-textbox-25">
            <a:extLst xmlns:a="http://schemas.openxmlformats.org/drawingml/2006/main">
              <a:ext uri="{FF2B5EF4-FFF2-40B4-BE49-F238E27FC236}">
                <a16:creationId xmlns:a16="http://schemas.microsoft.com/office/drawing/2014/main" id="{EC06BB63-CBAF-4D81-99D1-990F127EE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438275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123.100.0.0/16</a:t>
            </a:r>
          </a:p>
        </p:txBody>
      </p:sp>
      <p:sp>
        <p:nvSpPr>
          <p:cNvPr id="42" name="update-line-26">
            <a:extLst xmlns:a="http://schemas.openxmlformats.org/drawingml/2006/main">
              <a:ext uri="{FF2B5EF4-FFF2-40B4-BE49-F238E27FC236}">
                <a16:creationId xmlns:a16="http://schemas.microsoft.com/office/drawing/2014/main" id="{38486184-862D-43F9-A770-6066815E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03835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43" name="subnet-block-123.100.246.0/24">
            <a:extLst xmlns:a="http://schemas.openxmlformats.org/drawingml/2006/main">
              <a:ext uri="{FF2B5EF4-FFF2-40B4-BE49-F238E27FC236}">
                <a16:creationId xmlns:a16="http://schemas.microsoft.com/office/drawing/2014/main" id="{2B901B5F-900F-4309-90AF-2BF6CF4A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924" y="1876425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subnet-label-123.100.246.0/24">
            <a:extLst xmlns:a="http://schemas.openxmlformats.org/drawingml/2006/main">
              <a:ext uri="{FF2B5EF4-FFF2-40B4-BE49-F238E27FC236}">
                <a16:creationId xmlns:a16="http://schemas.microsoft.com/office/drawing/2014/main" id="{85AC4809-D413-46B8-8126-3037AE6D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419350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123.100.246.0/24</a:t>
            </a:r>
          </a:p>
        </p:txBody>
      </p:sp>
      <p:sp>
        <p:nvSpPr>
          <p:cNvPr id="45" name="update-line-27">
            <a:extLst xmlns:a="http://schemas.openxmlformats.org/drawingml/2006/main">
              <a:ext uri="{FF2B5EF4-FFF2-40B4-BE49-F238E27FC236}">
                <a16:creationId xmlns:a16="http://schemas.microsoft.com/office/drawing/2014/main" id="{0A0C0A91-085A-4D3E-8CEF-2DC9A173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43275"/>
            <a:ext cx="11258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46" name="update-line-28">
            <a:extLst xmlns:a="http://schemas.openxmlformats.org/drawingml/2006/main">
              <a:ext uri="{FF2B5EF4-FFF2-40B4-BE49-F238E27FC236}">
                <a16:creationId xmlns:a16="http://schemas.microsoft.com/office/drawing/2014/main" id="{7A28673A-15AE-470F-A96D-114905CD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648878" y="3343275"/>
            <a:ext cx="66872" cy="36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47" name="update-line-29">
            <a:extLst xmlns:a="http://schemas.openxmlformats.org/drawingml/2006/main">
              <a:ext uri="{FF2B5EF4-FFF2-40B4-BE49-F238E27FC236}">
                <a16:creationId xmlns:a16="http://schemas.microsoft.com/office/drawing/2014/main" id="{70EC5019-C1A6-4722-A024-A1ED5F0F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8878" y="3306743"/>
            <a:ext cx="66872" cy="36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48" name="boundary-173.46.0.0/16">
            <a:extLst xmlns:a="http://schemas.openxmlformats.org/drawingml/2006/main">
              <a:ext uri="{FF2B5EF4-FFF2-40B4-BE49-F238E27FC236}">
                <a16:creationId xmlns:a16="http://schemas.microsoft.com/office/drawing/2014/main" id="{7F3B950E-C452-4DC1-9CF0-4D06F94C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76575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49" name="update-textbox-30">
            <a:extLst xmlns:a="http://schemas.openxmlformats.org/drawingml/2006/main">
              <a:ext uri="{FF2B5EF4-FFF2-40B4-BE49-F238E27FC236}">
                <a16:creationId xmlns:a16="http://schemas.microsoft.com/office/drawing/2014/main" id="{5366737C-2FAC-4B56-A29E-51DFBE56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743200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173.46.0.0/16</a:t>
            </a:r>
          </a:p>
        </p:txBody>
      </p:sp>
      <p:sp>
        <p:nvSpPr>
          <p:cNvPr id="50" name="update-line-31">
            <a:extLst xmlns:a="http://schemas.openxmlformats.org/drawingml/2006/main">
              <a:ext uri="{FF2B5EF4-FFF2-40B4-BE49-F238E27FC236}">
                <a16:creationId xmlns:a16="http://schemas.microsoft.com/office/drawing/2014/main" id="{F97AAFEB-C2BE-438F-8166-B1878D3D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43275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51" name="subnet-block-173.46.87.0/24">
            <a:extLst xmlns:a="http://schemas.openxmlformats.org/drawingml/2006/main">
              <a:ext uri="{FF2B5EF4-FFF2-40B4-BE49-F238E27FC236}">
                <a16:creationId xmlns:a16="http://schemas.microsoft.com/office/drawing/2014/main" id="{39AEF2DE-B0EE-4AF8-B052-33404E7B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759" y="3181350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subnet-label-173.46.87.0/24">
            <a:extLst xmlns:a="http://schemas.openxmlformats.org/drawingml/2006/main">
              <a:ext uri="{FF2B5EF4-FFF2-40B4-BE49-F238E27FC236}">
                <a16:creationId xmlns:a16="http://schemas.microsoft.com/office/drawing/2014/main" id="{6B368BFA-443C-4773-86F0-A335372F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3724275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173.46.87.0/24</a:t>
            </a:r>
          </a:p>
        </p:txBody>
      </p:sp>
      <p:sp>
        <p:nvSpPr>
          <p:cNvPr id="53" name="update-line-32">
            <a:extLst xmlns:a="http://schemas.openxmlformats.org/drawingml/2006/main">
              <a:ext uri="{FF2B5EF4-FFF2-40B4-BE49-F238E27FC236}">
                <a16:creationId xmlns:a16="http://schemas.microsoft.com/office/drawing/2014/main" id="{347F899A-6394-4AC6-B772-8328EA555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3286125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54" name="update-line-33">
            <a:extLst xmlns:a="http://schemas.openxmlformats.org/drawingml/2006/main">
              <a:ext uri="{FF2B5EF4-FFF2-40B4-BE49-F238E27FC236}">
                <a16:creationId xmlns:a16="http://schemas.microsoft.com/office/drawing/2014/main" id="{F74AEA37-193C-4DE1-9619-E7A92FFA6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6475" y="3286125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55" name="boundary-174.140.0.0/16">
            <a:extLst xmlns:a="http://schemas.openxmlformats.org/drawingml/2006/main">
              <a:ext uri="{FF2B5EF4-FFF2-40B4-BE49-F238E27FC236}">
                <a16:creationId xmlns:a16="http://schemas.microsoft.com/office/drawing/2014/main" id="{20B3E8C2-5378-4285-8857-9F7DAE986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076575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56" name="update-textbox-34">
            <a:extLst xmlns:a="http://schemas.openxmlformats.org/drawingml/2006/main">
              <a:ext uri="{FF2B5EF4-FFF2-40B4-BE49-F238E27FC236}">
                <a16:creationId xmlns:a16="http://schemas.microsoft.com/office/drawing/2014/main" id="{7609E118-61DB-4A5F-9473-CFF7F94B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743200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174.140.0.0/16</a:t>
            </a:r>
          </a:p>
        </p:txBody>
      </p:sp>
      <p:sp>
        <p:nvSpPr>
          <p:cNvPr id="57" name="update-line-35">
            <a:extLst xmlns:a="http://schemas.openxmlformats.org/drawingml/2006/main">
              <a:ext uri="{FF2B5EF4-FFF2-40B4-BE49-F238E27FC236}">
                <a16:creationId xmlns:a16="http://schemas.microsoft.com/office/drawing/2014/main" id="{833FB33E-7C1B-44B5-B4FD-E665C2B23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3343275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58" name="subnet-block-174.140.231.0/24">
            <a:extLst xmlns:a="http://schemas.openxmlformats.org/drawingml/2006/main">
              <a:ext uri="{FF2B5EF4-FFF2-40B4-BE49-F238E27FC236}">
                <a16:creationId xmlns:a16="http://schemas.microsoft.com/office/drawing/2014/main" id="{1DA02676-F74C-4766-84A5-BEA4A708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3123" y="3181350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subnet-label-174.140.231.0/24">
            <a:extLst xmlns:a="http://schemas.openxmlformats.org/drawingml/2006/main">
              <a:ext uri="{FF2B5EF4-FFF2-40B4-BE49-F238E27FC236}">
                <a16:creationId xmlns:a16="http://schemas.microsoft.com/office/drawing/2014/main" id="{80D3465D-A24E-4BC2-8970-35180E854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3724275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174.140.231.0/24</a:t>
            </a:r>
          </a:p>
        </p:txBody>
      </p:sp>
      <p:sp>
        <p:nvSpPr>
          <p:cNvPr id="60" name="update-line-36">
            <a:extLst xmlns:a="http://schemas.openxmlformats.org/drawingml/2006/main">
              <a:ext uri="{FF2B5EF4-FFF2-40B4-BE49-F238E27FC236}">
                <a16:creationId xmlns:a16="http://schemas.microsoft.com/office/drawing/2014/main" id="{0802FD32-D171-4988-A98E-9ECA0E97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3286125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61" name="update-line-37">
            <a:extLst xmlns:a="http://schemas.openxmlformats.org/drawingml/2006/main">
              <a:ext uri="{FF2B5EF4-FFF2-40B4-BE49-F238E27FC236}">
                <a16:creationId xmlns:a16="http://schemas.microsoft.com/office/drawing/2014/main" id="{F56C7CC6-3411-4B07-A6A6-24107DEA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3286125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62" name="boundary-184.174.0.0/16">
            <a:extLst xmlns:a="http://schemas.openxmlformats.org/drawingml/2006/main">
              <a:ext uri="{FF2B5EF4-FFF2-40B4-BE49-F238E27FC236}">
                <a16:creationId xmlns:a16="http://schemas.microsoft.com/office/drawing/2014/main" id="{72DC980A-34D5-4A85-BA80-496FAB1CE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076575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63" name="update-textbox-38">
            <a:extLst xmlns:a="http://schemas.openxmlformats.org/drawingml/2006/main">
              <a:ext uri="{FF2B5EF4-FFF2-40B4-BE49-F238E27FC236}">
                <a16:creationId xmlns:a16="http://schemas.microsoft.com/office/drawing/2014/main" id="{193182FE-5D12-4CA6-8EC0-35808FFE8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743200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184.174.0.0/16</a:t>
            </a:r>
          </a:p>
        </p:txBody>
      </p:sp>
      <p:sp>
        <p:nvSpPr>
          <p:cNvPr id="64" name="update-line-39">
            <a:extLst xmlns:a="http://schemas.openxmlformats.org/drawingml/2006/main">
              <a:ext uri="{FF2B5EF4-FFF2-40B4-BE49-F238E27FC236}">
                <a16:creationId xmlns:a16="http://schemas.microsoft.com/office/drawing/2014/main" id="{AE6F70C6-AB05-41CD-B2D0-CAC99473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343275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65" name="subnet-block-184.174.95.0/24">
            <a:extLst xmlns:a="http://schemas.openxmlformats.org/drawingml/2006/main">
              <a:ext uri="{FF2B5EF4-FFF2-40B4-BE49-F238E27FC236}">
                <a16:creationId xmlns:a16="http://schemas.microsoft.com/office/drawing/2014/main" id="{69844E7A-0A56-47F8-83DE-C3BB450C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2793" y="3181350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subnet-label-184.174.95.0/24">
            <a:extLst xmlns:a="http://schemas.openxmlformats.org/drawingml/2006/main">
              <a:ext uri="{FF2B5EF4-FFF2-40B4-BE49-F238E27FC236}">
                <a16:creationId xmlns:a16="http://schemas.microsoft.com/office/drawing/2014/main" id="{2CFBF686-1248-4E94-A274-2518B4DD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724275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184.174.95.0/24</a:t>
            </a:r>
          </a:p>
        </p:txBody>
      </p:sp>
      <p:sp>
        <p:nvSpPr>
          <p:cNvPr id="67" name="update-line-40">
            <a:extLst xmlns:a="http://schemas.openxmlformats.org/drawingml/2006/main">
              <a:ext uri="{FF2B5EF4-FFF2-40B4-BE49-F238E27FC236}">
                <a16:creationId xmlns:a16="http://schemas.microsoft.com/office/drawing/2014/main" id="{00395ED5-6423-4C42-9239-DC19795AF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3286125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68" name="update-line-41">
            <a:extLst xmlns:a="http://schemas.openxmlformats.org/drawingml/2006/main">
              <a:ext uri="{FF2B5EF4-FFF2-40B4-BE49-F238E27FC236}">
                <a16:creationId xmlns:a16="http://schemas.microsoft.com/office/drawing/2014/main" id="{8A773F48-E948-4F65-8F86-FF136FD3A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286125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69" name="boundary-203.11.0.0/16">
            <a:extLst xmlns:a="http://schemas.openxmlformats.org/drawingml/2006/main">
              <a:ext uri="{FF2B5EF4-FFF2-40B4-BE49-F238E27FC236}">
                <a16:creationId xmlns:a16="http://schemas.microsoft.com/office/drawing/2014/main" id="{E4563C3A-EBB7-485D-8787-AB66D9FB7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076575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70" name="update-textbox-42">
            <a:extLst xmlns:a="http://schemas.openxmlformats.org/drawingml/2006/main">
              <a:ext uri="{FF2B5EF4-FFF2-40B4-BE49-F238E27FC236}">
                <a16:creationId xmlns:a16="http://schemas.microsoft.com/office/drawing/2014/main" id="{01296283-34D7-4E62-BC66-41386D271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743200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203.11.0.0/16</a:t>
            </a:r>
          </a:p>
        </p:txBody>
      </p:sp>
      <p:sp>
        <p:nvSpPr>
          <p:cNvPr id="71" name="update-line-43">
            <a:extLst xmlns:a="http://schemas.openxmlformats.org/drawingml/2006/main">
              <a:ext uri="{FF2B5EF4-FFF2-40B4-BE49-F238E27FC236}">
                <a16:creationId xmlns:a16="http://schemas.microsoft.com/office/drawing/2014/main" id="{2BE6B842-CE23-40C5-B4C8-975012D8A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343275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72" name="subnet-block-203.11.72.0/24">
            <a:extLst xmlns:a="http://schemas.openxmlformats.org/drawingml/2006/main">
              <a:ext uri="{FF2B5EF4-FFF2-40B4-BE49-F238E27FC236}">
                <a16:creationId xmlns:a16="http://schemas.microsoft.com/office/drawing/2014/main" id="{4325C5E7-5788-48E9-8DBF-71456D0EA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7607" y="3181350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" name="subnet-label-203.11.72.0/24">
            <a:extLst xmlns:a="http://schemas.openxmlformats.org/drawingml/2006/main">
              <a:ext uri="{FF2B5EF4-FFF2-40B4-BE49-F238E27FC236}">
                <a16:creationId xmlns:a16="http://schemas.microsoft.com/office/drawing/2014/main" id="{8D7A199C-52A2-43C9-93F7-530550E75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24275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203.11.72.0/24</a:t>
            </a:r>
          </a:p>
        </p:txBody>
      </p:sp>
      <p:sp>
        <p:nvSpPr>
          <p:cNvPr id="74" name="update-line-44">
            <a:extLst xmlns:a="http://schemas.openxmlformats.org/drawingml/2006/main">
              <a:ext uri="{FF2B5EF4-FFF2-40B4-BE49-F238E27FC236}">
                <a16:creationId xmlns:a16="http://schemas.microsoft.com/office/drawing/2014/main" id="{8A2E78D4-5880-4109-AC20-D96F8868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3286125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75" name="update-line-45">
            <a:extLst xmlns:a="http://schemas.openxmlformats.org/drawingml/2006/main">
              <a:ext uri="{FF2B5EF4-FFF2-40B4-BE49-F238E27FC236}">
                <a16:creationId xmlns:a16="http://schemas.microsoft.com/office/drawing/2014/main" id="{39B1701B-0601-452F-8973-5A285453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3286125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76" name="boundary-206.206.0.0/16">
            <a:extLst xmlns:a="http://schemas.openxmlformats.org/drawingml/2006/main">
              <a:ext uri="{FF2B5EF4-FFF2-40B4-BE49-F238E27FC236}">
                <a16:creationId xmlns:a16="http://schemas.microsoft.com/office/drawing/2014/main" id="{E21B31CF-9419-4C48-8039-C715F513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076575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77" name="update-textbox-46">
            <a:extLst xmlns:a="http://schemas.openxmlformats.org/drawingml/2006/main">
              <a:ext uri="{FF2B5EF4-FFF2-40B4-BE49-F238E27FC236}">
                <a16:creationId xmlns:a16="http://schemas.microsoft.com/office/drawing/2014/main" id="{105E99BB-61C7-47FD-A9F1-01BA36812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743200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206.206.0.0/16</a:t>
            </a:r>
          </a:p>
        </p:txBody>
      </p:sp>
      <p:sp>
        <p:nvSpPr>
          <p:cNvPr id="78" name="update-line-47">
            <a:extLst xmlns:a="http://schemas.openxmlformats.org/drawingml/2006/main">
              <a:ext uri="{FF2B5EF4-FFF2-40B4-BE49-F238E27FC236}">
                <a16:creationId xmlns:a16="http://schemas.microsoft.com/office/drawing/2014/main" id="{A0F44AB1-FC1D-4984-888D-C375B30E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43275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79" name="subnet-block-206.206.109.0/24">
            <a:extLst xmlns:a="http://schemas.openxmlformats.org/drawingml/2006/main">
              <a:ext uri="{FF2B5EF4-FFF2-40B4-BE49-F238E27FC236}">
                <a16:creationId xmlns:a16="http://schemas.microsoft.com/office/drawing/2014/main" id="{A610F891-4C1D-4676-BDDE-551122AE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427" y="3181350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" name="subnet-label-206.206.109.0/24">
            <a:extLst xmlns:a="http://schemas.openxmlformats.org/drawingml/2006/main">
              <a:ext uri="{FF2B5EF4-FFF2-40B4-BE49-F238E27FC236}">
                <a16:creationId xmlns:a16="http://schemas.microsoft.com/office/drawing/2014/main" id="{F6769A7E-2850-4A5E-B429-7E610DFE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724275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206.206.109.0/24</a:t>
            </a:r>
          </a:p>
        </p:txBody>
      </p:sp>
      <p:sp>
        <p:nvSpPr>
          <p:cNvPr id="81" name="update-line-48">
            <a:extLst xmlns:a="http://schemas.openxmlformats.org/drawingml/2006/main">
              <a:ext uri="{FF2B5EF4-FFF2-40B4-BE49-F238E27FC236}">
                <a16:creationId xmlns:a16="http://schemas.microsoft.com/office/drawing/2014/main" id="{56E2B5E6-5544-4574-8049-95B44393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286125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82" name="update-line-49">
            <a:extLst xmlns:a="http://schemas.openxmlformats.org/drawingml/2006/main">
              <a:ext uri="{FF2B5EF4-FFF2-40B4-BE49-F238E27FC236}">
                <a16:creationId xmlns:a16="http://schemas.microsoft.com/office/drawing/2014/main" id="{004627BE-0AC8-4BD8-B37A-164DED20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3286125"/>
            <a:ext cx="66675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solid"/>
          </a:ln>
        </p:spPr>
      </p:sp>
      <p:sp>
        <p:nvSpPr>
          <p:cNvPr id="83" name="boundary-216.107.0.0/16">
            <a:extLst xmlns:a="http://schemas.openxmlformats.org/drawingml/2006/main">
              <a:ext uri="{FF2B5EF4-FFF2-40B4-BE49-F238E27FC236}">
                <a16:creationId xmlns:a16="http://schemas.microsoft.com/office/drawing/2014/main" id="{C5B2E739-B075-49E7-9E23-CB0662932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76575"/>
            <a:ext cx="1695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C25"/>
          </a:solidFill>
          <a:ln xmlns:a="http://schemas.openxmlformats.org/drawingml/2006/main" w="10478">
            <a:solidFill>
              <a:srgbClr val="53606E"/>
            </a:solidFill>
            <a:prstDash val="dash"/>
          </a:ln>
        </p:spPr>
      </p:sp>
      <p:sp>
        <p:nvSpPr>
          <p:cNvPr id="84" name="update-textbox-50">
            <a:extLst xmlns:a="http://schemas.openxmlformats.org/drawingml/2006/main">
              <a:ext uri="{FF2B5EF4-FFF2-40B4-BE49-F238E27FC236}">
                <a16:creationId xmlns:a16="http://schemas.microsoft.com/office/drawing/2014/main" id="{F01B3A21-3B21-440E-8432-171734112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743200"/>
            <a:ext cx="169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216.107.0.0/16</a:t>
            </a:r>
          </a:p>
        </p:txBody>
      </p:sp>
      <p:sp>
        <p:nvSpPr>
          <p:cNvPr id="85" name="update-line-51">
            <a:extLst xmlns:a="http://schemas.openxmlformats.org/drawingml/2006/main">
              <a:ext uri="{FF2B5EF4-FFF2-40B4-BE49-F238E27FC236}">
                <a16:creationId xmlns:a16="http://schemas.microsoft.com/office/drawing/2014/main" id="{062691BC-EEF6-4FE2-BC29-23DB9AC2D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343275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94653"/>
            </a:solidFill>
            <a:prstDash val="solid"/>
          </a:ln>
        </p:spPr>
      </p:sp>
      <p:sp>
        <p:nvSpPr>
          <p:cNvPr id="86" name="subnet-block-216.107.135.0/24">
            <a:extLst xmlns:a="http://schemas.openxmlformats.org/drawingml/2006/main">
              <a:ext uri="{FF2B5EF4-FFF2-40B4-BE49-F238E27FC236}">
                <a16:creationId xmlns:a16="http://schemas.microsoft.com/office/drawing/2014/main" id="{2EF0AF11-CC6F-41B2-BB1C-5746DD05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1313" y="3181350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" name="subnet-label-216.107.135.0/24">
            <a:extLst xmlns:a="http://schemas.openxmlformats.org/drawingml/2006/main">
              <a:ext uri="{FF2B5EF4-FFF2-40B4-BE49-F238E27FC236}">
                <a16:creationId xmlns:a16="http://schemas.microsoft.com/office/drawing/2014/main" id="{690E777F-D898-472C-B8F8-8E0EB9FB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724275"/>
            <a:ext cx="1771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52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216.107.135.0/24</a:t>
            </a:r>
          </a:p>
        </p:txBody>
      </p:sp>
      <p:sp>
        <p:nvSpPr>
          <p:cNvPr id="88" name="update-textbox-52">
            <a:extLst xmlns:a="http://schemas.openxmlformats.org/drawingml/2006/main">
              <a:ext uri="{FF2B5EF4-FFF2-40B4-BE49-F238E27FC236}">
                <a16:creationId xmlns:a16="http://schemas.microsoft.com/office/drawing/2014/main" id="{EABA55A7-BCA4-4D05-BCD3-04E768938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1480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24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12 × /24 · 0 shared /16 boundary</a:t>
            </a:r>
          </a:p>
        </p:txBody>
      </p:sp>
      <p:sp>
        <p:nvSpPr>
          <p:cNvPr id="89" name="update-line-53">
            <a:extLst xmlns:a="http://schemas.openxmlformats.org/drawingml/2006/main">
              <a:ext uri="{FF2B5EF4-FFF2-40B4-BE49-F238E27FC236}">
                <a16:creationId xmlns:a16="http://schemas.microsoft.com/office/drawing/2014/main" id="{3E4AF72A-DF31-4F2E-983D-13468C3F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705350"/>
            <a:ext cx="1123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03945"/>
            </a:solidFill>
            <a:prstDash val="solid"/>
          </a:ln>
        </p:spPr>
      </p:sp>
      <p:sp>
        <p:nvSpPr>
          <p:cNvPr id="90" name="ASN-badge-AS12029">
            <a:extLst xmlns:a="http://schemas.openxmlformats.org/drawingml/2006/main">
              <a:ext uri="{FF2B5EF4-FFF2-40B4-BE49-F238E27FC236}">
                <a16:creationId xmlns:a16="http://schemas.microsoft.com/office/drawing/2014/main" id="{1EC7D355-C79D-4801-A688-8A3AA485C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981575"/>
            <a:ext cx="17145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71D24"/>
          </a:solidFill>
          <a:ln xmlns:a="http://schemas.openxmlformats.org/drawingml/2006/main" w="12383">
            <a:solidFill>
              <a:srgbClr val="F7931A"/>
            </a:solidFill>
            <a:prstDash val="solid"/>
          </a:ln>
        </p:spPr>
      </p:sp>
      <p:sp>
        <p:nvSpPr>
          <p:cNvPr id="91" name="update-textbox-54">
            <a:extLst xmlns:a="http://schemas.openxmlformats.org/drawingml/2006/main">
              <a:ext uri="{FF2B5EF4-FFF2-40B4-BE49-F238E27FC236}">
                <a16:creationId xmlns:a16="http://schemas.microsoft.com/office/drawing/2014/main" id="{7A6AD80A-7209-4D07-B0B7-110B9228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086350"/>
            <a:ext cx="171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800" b="1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AS12029</a:t>
            </a:r>
          </a:p>
        </p:txBody>
      </p:sp>
      <p:sp>
        <p:nvSpPr>
          <p:cNvPr id="92" name="ASN-badge-AS29798">
            <a:extLst xmlns:a="http://schemas.openxmlformats.org/drawingml/2006/main">
              <a:ext uri="{FF2B5EF4-FFF2-40B4-BE49-F238E27FC236}">
                <a16:creationId xmlns:a16="http://schemas.microsoft.com/office/drawing/2014/main" id="{FB93C466-7967-4CEC-AB02-247E4848C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981575"/>
            <a:ext cx="17145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71D24"/>
          </a:solidFill>
          <a:ln xmlns:a="http://schemas.openxmlformats.org/drawingml/2006/main" w="12383">
            <a:solidFill>
              <a:srgbClr val="F7931A"/>
            </a:solidFill>
            <a:prstDash val="solid"/>
          </a:ln>
        </p:spPr>
      </p:sp>
      <p:sp>
        <p:nvSpPr>
          <p:cNvPr id="93" name="update-textbox-55">
            <a:extLst xmlns:a="http://schemas.openxmlformats.org/drawingml/2006/main">
              <a:ext uri="{FF2B5EF4-FFF2-40B4-BE49-F238E27FC236}">
                <a16:creationId xmlns:a16="http://schemas.microsoft.com/office/drawing/2014/main" id="{D06DC93F-29D3-4D68-ADF9-ABDE96012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086350"/>
            <a:ext cx="171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800" b="1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AS29798</a:t>
            </a:r>
          </a:p>
        </p:txBody>
      </p:sp>
      <p:sp>
        <p:nvSpPr>
          <p:cNvPr id="94" name="ASN-badge-AS401199">
            <a:extLst xmlns:a="http://schemas.openxmlformats.org/drawingml/2006/main">
              <a:ext uri="{FF2B5EF4-FFF2-40B4-BE49-F238E27FC236}">
                <a16:creationId xmlns:a16="http://schemas.microsoft.com/office/drawing/2014/main" id="{3D67449A-353D-4D04-9890-D647E093B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981575"/>
            <a:ext cx="17145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71D24"/>
          </a:solidFill>
          <a:ln xmlns:a="http://schemas.openxmlformats.org/drawingml/2006/main" w="12383">
            <a:solidFill>
              <a:srgbClr val="F7931A"/>
            </a:solidFill>
            <a:prstDash val="solid"/>
          </a:ln>
        </p:spPr>
      </p:sp>
      <p:sp>
        <p:nvSpPr>
          <p:cNvPr id="95" name="update-textbox-56">
            <a:extLst xmlns:a="http://schemas.openxmlformats.org/drawingml/2006/main">
              <a:ext uri="{FF2B5EF4-FFF2-40B4-BE49-F238E27FC236}">
                <a16:creationId xmlns:a16="http://schemas.microsoft.com/office/drawing/2014/main" id="{16DDAC29-0955-4AD1-A3CF-1349DBCE5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086350"/>
            <a:ext cx="171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800" b="1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AS401199</a:t>
            </a:r>
          </a:p>
        </p:txBody>
      </p:sp>
      <p:sp>
        <p:nvSpPr>
          <p:cNvPr id="96" name="update-textbox-57">
            <a:extLst xmlns:a="http://schemas.openxmlformats.org/drawingml/2006/main">
              <a:ext uri="{FF2B5EF4-FFF2-40B4-BE49-F238E27FC236}">
                <a16:creationId xmlns:a16="http://schemas.microsoft.com/office/drawing/2014/main" id="{EC875561-D05C-4F76-972E-EFACBE54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19750"/>
            <a:ext cx="5505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3 ASNs used (5 available)</a:t>
            </a:r>
          </a:p>
        </p:txBody>
      </p:sp>
      <p:sp>
        <p:nvSpPr>
          <p:cNvPr id="97" name="update-textbox-58">
            <a:extLst xmlns:a="http://schemas.openxmlformats.org/drawingml/2006/main">
              <a:ext uri="{FF2B5EF4-FFF2-40B4-BE49-F238E27FC236}">
                <a16:creationId xmlns:a16="http://schemas.microsoft.com/office/drawing/2014/main" id="{36E58A8C-AA97-4280-8743-4155ECFD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876800"/>
            <a:ext cx="5181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Proxy services = even more distributed</a:t>
            </a:r>
          </a:p>
        </p:txBody>
      </p:sp>
      <p:sp>
        <p:nvSpPr>
          <p:cNvPr id="98" name="update-ellipse-59">
            <a:extLst xmlns:a="http://schemas.openxmlformats.org/drawingml/2006/main">
              <a:ext uri="{FF2B5EF4-FFF2-40B4-BE49-F238E27FC236}">
                <a16:creationId xmlns:a16="http://schemas.microsoft.com/office/drawing/2014/main" id="{6A794C5A-B0FF-46CD-B211-906DE2AD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9895" y="5408295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" name="update-roundRect-60">
            <a:extLst xmlns:a="http://schemas.openxmlformats.org/drawingml/2006/main">
              <a:ext uri="{FF2B5EF4-FFF2-40B4-BE49-F238E27FC236}">
                <a16:creationId xmlns:a16="http://schemas.microsoft.com/office/drawing/2014/main" id="{F23E5FDD-BDDE-416D-8718-5A532C8BE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7033" y="5588318"/>
            <a:ext cx="222885" cy="274320"/>
          </a:xfrm>
          <a:prstGeom xmlns:a="http://schemas.openxmlformats.org/drawingml/2006/main" prst="roundRect">
            <a:avLst>
              <a:gd name="adj" fmla="val 34188"/>
            </a:avLst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" name="update-line-61">
            <a:extLst xmlns:a="http://schemas.openxmlformats.org/drawingml/2006/main">
              <a:ext uri="{FF2B5EF4-FFF2-40B4-BE49-F238E27FC236}">
                <a16:creationId xmlns:a16="http://schemas.microsoft.com/office/drawing/2014/main" id="{53366C07-3221-4413-834E-9DCF814E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7040" y="5845493"/>
            <a:ext cx="0" cy="1200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2863">
            <a:solidFill>
              <a:srgbClr val="F7931A"/>
            </a:solidFill>
            <a:prstDash val="solid"/>
          </a:ln>
        </p:spPr>
      </p:sp>
      <p:sp>
        <p:nvSpPr>
          <p:cNvPr id="101" name="update-line-62">
            <a:extLst xmlns:a="http://schemas.openxmlformats.org/drawingml/2006/main">
              <a:ext uri="{FF2B5EF4-FFF2-40B4-BE49-F238E27FC236}">
                <a16:creationId xmlns:a16="http://schemas.microsoft.com/office/drawing/2014/main" id="{0AB7C354-3D5C-4327-BB1F-339D81F19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9910" y="5845493"/>
            <a:ext cx="0" cy="1200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2863">
            <a:solidFill>
              <a:srgbClr val="F7931A"/>
            </a:solidFill>
            <a:prstDash val="solid"/>
          </a:ln>
        </p:spPr>
      </p:sp>
      <p:sp>
        <p:nvSpPr>
          <p:cNvPr id="102" name="update-line-63">
            <a:extLst xmlns:a="http://schemas.openxmlformats.org/drawingml/2006/main">
              <a:ext uri="{FF2B5EF4-FFF2-40B4-BE49-F238E27FC236}">
                <a16:creationId xmlns:a16="http://schemas.microsoft.com/office/drawing/2014/main" id="{BF19429B-556A-4900-822A-C4BF875F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5781675"/>
            <a:ext cx="78105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72552F"/>
            </a:solidFill>
            <a:prstDash val="dash"/>
          </a:ln>
        </p:spPr>
      </p:sp>
      <p:sp>
        <p:nvSpPr>
          <p:cNvPr id="103" name="update-line-64">
            <a:extLst xmlns:a="http://schemas.openxmlformats.org/drawingml/2006/main">
              <a:ext uri="{FF2B5EF4-FFF2-40B4-BE49-F238E27FC236}">
                <a16:creationId xmlns:a16="http://schemas.microsoft.com/office/drawing/2014/main" id="{0E05AE26-8FCB-40C6-ABD0-46DF2C6C0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686675" y="5476875"/>
            <a:ext cx="381000" cy="2452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0F3F6"/>
            </a:solidFill>
            <a:prstDash val="solid"/>
          </a:ln>
        </p:spPr>
      </p:sp>
      <p:sp>
        <p:nvSpPr>
          <p:cNvPr id="104" name="update-line-65">
            <a:extLst xmlns:a="http://schemas.openxmlformats.org/drawingml/2006/main">
              <a:ext uri="{FF2B5EF4-FFF2-40B4-BE49-F238E27FC236}">
                <a16:creationId xmlns:a16="http://schemas.microsoft.com/office/drawing/2014/main" id="{96D35198-C607-406E-9B04-C13D6EA1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476875"/>
            <a:ext cx="381000" cy="2452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0F3F6"/>
            </a:solidFill>
            <a:prstDash val="solid"/>
          </a:ln>
        </p:spPr>
      </p:sp>
      <p:sp>
        <p:nvSpPr>
          <p:cNvPr id="105" name="update-line-66">
            <a:extLst xmlns:a="http://schemas.openxmlformats.org/drawingml/2006/main">
              <a:ext uri="{FF2B5EF4-FFF2-40B4-BE49-F238E27FC236}">
                <a16:creationId xmlns:a16="http://schemas.microsoft.com/office/drawing/2014/main" id="{02D74BB6-F905-4AEA-952C-0F16DB8C6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5503" y="5695841"/>
            <a:ext cx="0" cy="4379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DA7B3"/>
            </a:solidFill>
            <a:prstDash val="solid"/>
          </a:ln>
        </p:spPr>
      </p:sp>
      <p:sp>
        <p:nvSpPr>
          <p:cNvPr id="106" name="update-line-67">
            <a:extLst xmlns:a="http://schemas.openxmlformats.org/drawingml/2006/main">
              <a:ext uri="{FF2B5EF4-FFF2-40B4-BE49-F238E27FC236}">
                <a16:creationId xmlns:a16="http://schemas.microsoft.com/office/drawing/2014/main" id="{DA616793-B7D9-45B7-81D0-61328315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9847" y="5695841"/>
            <a:ext cx="0" cy="4379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DA7B3"/>
            </a:solidFill>
            <a:prstDash val="solid"/>
          </a:ln>
        </p:spPr>
      </p:sp>
      <p:sp>
        <p:nvSpPr>
          <p:cNvPr id="107" name="update-line-68">
            <a:extLst xmlns:a="http://schemas.openxmlformats.org/drawingml/2006/main">
              <a:ext uri="{FF2B5EF4-FFF2-40B4-BE49-F238E27FC236}">
                <a16:creationId xmlns:a16="http://schemas.microsoft.com/office/drawing/2014/main" id="{568E326E-CCDF-42B3-8C15-1694AB058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5503" y="6133772"/>
            <a:ext cx="60434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DA7B3"/>
            </a:solidFill>
            <a:prstDash val="solid"/>
          </a:ln>
        </p:spPr>
      </p:sp>
      <p:sp>
        <p:nvSpPr>
          <p:cNvPr id="108" name="residential-TV-endpoint">
            <a:extLst xmlns:a="http://schemas.openxmlformats.org/drawingml/2006/main">
              <a:ext uri="{FF2B5EF4-FFF2-40B4-BE49-F238E27FC236}">
                <a16:creationId xmlns:a16="http://schemas.microsoft.com/office/drawing/2014/main" id="{671E578C-5E2C-44CA-AB97-800AD4AA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9365" y="5774668"/>
            <a:ext cx="376621" cy="254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8212B"/>
          </a:solidFill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109" name="update-line-69">
            <a:extLst xmlns:a="http://schemas.openxmlformats.org/drawingml/2006/main">
              <a:ext uri="{FF2B5EF4-FFF2-40B4-BE49-F238E27FC236}">
                <a16:creationId xmlns:a16="http://schemas.microsoft.com/office/drawing/2014/main" id="{91675BFC-0694-4EBE-9DFB-B77A6AD4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6028668"/>
            <a:ext cx="0" cy="52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110" name="update-line-70">
            <a:extLst xmlns:a="http://schemas.openxmlformats.org/drawingml/2006/main">
              <a:ext uri="{FF2B5EF4-FFF2-40B4-BE49-F238E27FC236}">
                <a16:creationId xmlns:a16="http://schemas.microsoft.com/office/drawing/2014/main" id="{C9D0FC15-A700-4C46-9AB0-9A9D734F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4468" y="6081220"/>
            <a:ext cx="16641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111" name="update-ellipse-71">
            <a:extLst xmlns:a="http://schemas.openxmlformats.org/drawingml/2006/main">
              <a:ext uri="{FF2B5EF4-FFF2-40B4-BE49-F238E27FC236}">
                <a16:creationId xmlns:a16="http://schemas.microsoft.com/office/drawing/2014/main" id="{780DA2F3-40F0-4A93-852F-24BCA51F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0889" y="5860503"/>
            <a:ext cx="73572" cy="7357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" name="update-line-72">
            <a:extLst xmlns:a="http://schemas.openxmlformats.org/drawingml/2006/main">
              <a:ext uri="{FF2B5EF4-FFF2-40B4-BE49-F238E27FC236}">
                <a16:creationId xmlns:a16="http://schemas.microsoft.com/office/drawing/2014/main" id="{D755F579-5E61-4544-8974-D301DA5FE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19925" y="5657850"/>
            <a:ext cx="2305050" cy="1238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72552F"/>
            </a:solidFill>
            <a:prstDash val="dash"/>
          </a:ln>
        </p:spPr>
      </p:sp>
      <p:sp>
        <p:nvSpPr>
          <p:cNvPr id="113" name="update-line-73">
            <a:extLst xmlns:a="http://schemas.openxmlformats.org/drawingml/2006/main">
              <a:ext uri="{FF2B5EF4-FFF2-40B4-BE49-F238E27FC236}">
                <a16:creationId xmlns:a16="http://schemas.microsoft.com/office/drawing/2014/main" id="{56115C5B-7240-493E-9E6D-6B7540531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10675" y="5257800"/>
            <a:ext cx="433388" cy="278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0F3F6"/>
            </a:solidFill>
            <a:prstDash val="solid"/>
          </a:ln>
        </p:spPr>
      </p:sp>
      <p:sp>
        <p:nvSpPr>
          <p:cNvPr id="114" name="update-line-74">
            <a:extLst xmlns:a="http://schemas.openxmlformats.org/drawingml/2006/main">
              <a:ext uri="{FF2B5EF4-FFF2-40B4-BE49-F238E27FC236}">
                <a16:creationId xmlns:a16="http://schemas.microsoft.com/office/drawing/2014/main" id="{0EF65393-24BB-449F-BA5F-5C53334B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4063" y="5257800"/>
            <a:ext cx="433388" cy="278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0F3F6"/>
            </a:solidFill>
            <a:prstDash val="solid"/>
          </a:ln>
        </p:spPr>
      </p:sp>
      <p:sp>
        <p:nvSpPr>
          <p:cNvPr id="115" name="update-line-75">
            <a:extLst xmlns:a="http://schemas.openxmlformats.org/drawingml/2006/main">
              <a:ext uri="{FF2B5EF4-FFF2-40B4-BE49-F238E27FC236}">
                <a16:creationId xmlns:a16="http://schemas.microsoft.com/office/drawing/2014/main" id="{F932E04B-AFE0-45CB-B7E2-2FA5AC2A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341" y="5506873"/>
            <a:ext cx="0" cy="498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DA7B3"/>
            </a:solidFill>
            <a:prstDash val="solid"/>
          </a:ln>
        </p:spPr>
      </p:sp>
      <p:sp>
        <p:nvSpPr>
          <p:cNvPr id="116" name="update-line-76">
            <a:extLst xmlns:a="http://schemas.openxmlformats.org/drawingml/2006/main">
              <a:ext uri="{FF2B5EF4-FFF2-40B4-BE49-F238E27FC236}">
                <a16:creationId xmlns:a16="http://schemas.microsoft.com/office/drawing/2014/main" id="{C14EA452-8657-4C03-9B95-C58F71DF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7784" y="5506873"/>
            <a:ext cx="0" cy="498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DA7B3"/>
            </a:solidFill>
            <a:prstDash val="solid"/>
          </a:ln>
        </p:spPr>
      </p:sp>
      <p:sp>
        <p:nvSpPr>
          <p:cNvPr id="117" name="update-line-77">
            <a:extLst xmlns:a="http://schemas.openxmlformats.org/drawingml/2006/main">
              <a:ext uri="{FF2B5EF4-FFF2-40B4-BE49-F238E27FC236}">
                <a16:creationId xmlns:a16="http://schemas.microsoft.com/office/drawing/2014/main" id="{4417357F-DBB0-49AB-B7CF-F0BF73A7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341" y="6005020"/>
            <a:ext cx="68744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DA7B3"/>
            </a:solidFill>
            <a:prstDash val="solid"/>
          </a:ln>
        </p:spPr>
      </p:sp>
      <p:sp>
        <p:nvSpPr>
          <p:cNvPr id="118" name="residential-TV-endpoint">
            <a:extLst xmlns:a="http://schemas.openxmlformats.org/drawingml/2006/main">
              <a:ext uri="{FF2B5EF4-FFF2-40B4-BE49-F238E27FC236}">
                <a16:creationId xmlns:a16="http://schemas.microsoft.com/office/drawing/2014/main" id="{A0EB25CB-F7F0-478B-9156-31B01648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859" y="5596540"/>
            <a:ext cx="428406" cy="288925"/>
          </a:xfrm>
          <a:prstGeom xmlns:a="http://schemas.openxmlformats.org/drawingml/2006/main" prst="roundRect">
            <a:avLst>
              <a:gd name="adj" fmla="val 26374"/>
            </a:avLst>
          </a:prstGeom>
          <a:solidFill xmlns:a="http://schemas.openxmlformats.org/drawingml/2006/main">
            <a:srgbClr val="18212B"/>
          </a:solidFill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119" name="update-line-78">
            <a:extLst xmlns:a="http://schemas.openxmlformats.org/drawingml/2006/main">
              <a:ext uri="{FF2B5EF4-FFF2-40B4-BE49-F238E27FC236}">
                <a16:creationId xmlns:a16="http://schemas.microsoft.com/office/drawing/2014/main" id="{9FB7CDBB-828D-4F53-A403-63F8E196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4063" y="5885465"/>
            <a:ext cx="0" cy="59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120" name="update-line-79">
            <a:extLst xmlns:a="http://schemas.openxmlformats.org/drawingml/2006/main">
              <a:ext uri="{FF2B5EF4-FFF2-40B4-BE49-F238E27FC236}">
                <a16:creationId xmlns:a16="http://schemas.microsoft.com/office/drawing/2014/main" id="{0596C665-01EA-40AE-96F9-3C19A54AF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9415" y="5945242"/>
            <a:ext cx="18929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121" name="update-ellipse-80">
            <a:extLst xmlns:a="http://schemas.openxmlformats.org/drawingml/2006/main">
              <a:ext uri="{FF2B5EF4-FFF2-40B4-BE49-F238E27FC236}">
                <a16:creationId xmlns:a16="http://schemas.microsoft.com/office/drawing/2014/main" id="{69AC8100-AEB2-41AF-8B5A-E7FC282A0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2218" y="5694176"/>
            <a:ext cx="83689" cy="8368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" name="update-line-81">
            <a:extLst xmlns:a="http://schemas.openxmlformats.org/drawingml/2006/main">
              <a:ext uri="{FF2B5EF4-FFF2-40B4-BE49-F238E27FC236}">
                <a16:creationId xmlns:a16="http://schemas.microsoft.com/office/drawing/2014/main" id="{52AA8D88-2860-4A81-A949-29847CE6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5781675"/>
            <a:ext cx="3886200" cy="1238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72552F"/>
            </a:solidFill>
            <a:prstDash val="dash"/>
          </a:ln>
        </p:spPr>
      </p:sp>
      <p:sp>
        <p:nvSpPr>
          <p:cNvPr id="123" name="update-line-82">
            <a:extLst xmlns:a="http://schemas.openxmlformats.org/drawingml/2006/main">
              <a:ext uri="{FF2B5EF4-FFF2-40B4-BE49-F238E27FC236}">
                <a16:creationId xmlns:a16="http://schemas.microsoft.com/office/drawing/2014/main" id="{964EA81A-9709-404F-B6C1-F1435E63A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91825" y="5505450"/>
            <a:ext cx="381000" cy="2452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0F3F6"/>
            </a:solidFill>
            <a:prstDash val="solid"/>
          </a:ln>
        </p:spPr>
      </p:sp>
      <p:sp>
        <p:nvSpPr>
          <p:cNvPr id="124" name="update-line-83">
            <a:extLst xmlns:a="http://schemas.openxmlformats.org/drawingml/2006/main">
              <a:ext uri="{FF2B5EF4-FFF2-40B4-BE49-F238E27FC236}">
                <a16:creationId xmlns:a16="http://schemas.microsoft.com/office/drawing/2014/main" id="{009927AD-5E36-46BC-BE26-3256139E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5505450"/>
            <a:ext cx="381000" cy="2452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0F3F6"/>
            </a:solidFill>
            <a:prstDash val="solid"/>
          </a:ln>
        </p:spPr>
      </p:sp>
      <p:sp>
        <p:nvSpPr>
          <p:cNvPr id="125" name="update-line-84">
            <a:extLst xmlns:a="http://schemas.openxmlformats.org/drawingml/2006/main">
              <a:ext uri="{FF2B5EF4-FFF2-40B4-BE49-F238E27FC236}">
                <a16:creationId xmlns:a16="http://schemas.microsoft.com/office/drawing/2014/main" id="{A50FF525-70F8-437D-83BE-AC594FD11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0653" y="5724416"/>
            <a:ext cx="0" cy="4379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DA7B3"/>
            </a:solidFill>
            <a:prstDash val="solid"/>
          </a:ln>
        </p:spPr>
      </p:sp>
      <p:sp>
        <p:nvSpPr>
          <p:cNvPr id="126" name="update-line-85">
            <a:extLst xmlns:a="http://schemas.openxmlformats.org/drawingml/2006/main">
              <a:ext uri="{FF2B5EF4-FFF2-40B4-BE49-F238E27FC236}">
                <a16:creationId xmlns:a16="http://schemas.microsoft.com/office/drawing/2014/main" id="{DA73AEE3-A658-4A99-94A6-3B371BBF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4997" y="5724416"/>
            <a:ext cx="0" cy="4379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DA7B3"/>
            </a:solidFill>
            <a:prstDash val="solid"/>
          </a:ln>
        </p:spPr>
      </p:sp>
      <p:sp>
        <p:nvSpPr>
          <p:cNvPr id="127" name="update-line-86">
            <a:extLst xmlns:a="http://schemas.openxmlformats.org/drawingml/2006/main">
              <a:ext uri="{FF2B5EF4-FFF2-40B4-BE49-F238E27FC236}">
                <a16:creationId xmlns:a16="http://schemas.microsoft.com/office/drawing/2014/main" id="{ED7DAA82-7B35-4B55-9494-3CB422D3E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0653" y="6162347"/>
            <a:ext cx="60434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DA7B3"/>
            </a:solidFill>
            <a:prstDash val="solid"/>
          </a:ln>
        </p:spPr>
      </p:sp>
      <p:sp>
        <p:nvSpPr>
          <p:cNvPr id="128" name="residential-TV-endpoint">
            <a:extLst xmlns:a="http://schemas.openxmlformats.org/drawingml/2006/main">
              <a:ext uri="{FF2B5EF4-FFF2-40B4-BE49-F238E27FC236}">
                <a16:creationId xmlns:a16="http://schemas.microsoft.com/office/drawing/2014/main" id="{D86A0968-933C-40DD-8F5E-423BEEE1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4515" y="5803243"/>
            <a:ext cx="376621" cy="254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8212B"/>
          </a:solidFill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129" name="update-line-87">
            <a:extLst xmlns:a="http://schemas.openxmlformats.org/drawingml/2006/main">
              <a:ext uri="{FF2B5EF4-FFF2-40B4-BE49-F238E27FC236}">
                <a16:creationId xmlns:a16="http://schemas.microsoft.com/office/drawing/2014/main" id="{5146EC96-6798-43F7-A86F-2F6A154F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6057243"/>
            <a:ext cx="0" cy="52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130" name="update-line-88">
            <a:extLst xmlns:a="http://schemas.openxmlformats.org/drawingml/2006/main">
              <a:ext uri="{FF2B5EF4-FFF2-40B4-BE49-F238E27FC236}">
                <a16:creationId xmlns:a16="http://schemas.microsoft.com/office/drawing/2014/main" id="{A5E19971-AEED-4AF0-9EDF-C34C20EC4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9618" y="6109795"/>
            <a:ext cx="16641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131" name="update-ellipse-89">
            <a:extLst xmlns:a="http://schemas.openxmlformats.org/drawingml/2006/main">
              <a:ext uri="{FF2B5EF4-FFF2-40B4-BE49-F238E27FC236}">
                <a16:creationId xmlns:a16="http://schemas.microsoft.com/office/drawing/2014/main" id="{FF50F4CF-9151-43E6-8FB7-486C5819F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6039" y="5889078"/>
            <a:ext cx="73572" cy="7357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" name="update-textbox-90">
            <a:extLst xmlns:a="http://schemas.openxmlformats.org/drawingml/2006/main">
              <a:ext uri="{FF2B5EF4-FFF2-40B4-BE49-F238E27FC236}">
                <a16:creationId xmlns:a16="http://schemas.microsoft.com/office/drawing/2014/main" id="{D65E7E07-90D9-46B2-B921-04F165FD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03</a:t>
            </a:r>
          </a:p>
        </p:txBody>
      </p:sp>
      <p:sp>
        <p:nvSpPr>
          <p:cNvPr id="133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28C451C5-41F8-4743-AA08-A36DA07C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824584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e2754729bb4cdb"/>
          <a:srcRect xmlns:a="http://schemas.openxmlformats.org/drawingml/2006/main" l="929" t="0" r="9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10275" y="0"/>
            <a:ext cx="61817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rect-53">
            <a:extLst xmlns:a="http://schemas.openxmlformats.org/drawingml/2006/main">
              <a:ext uri="{FF2B5EF4-FFF2-40B4-BE49-F238E27FC236}">
                <a16:creationId xmlns:a16="http://schemas.microsoft.com/office/drawing/2014/main" id="{57F6F61B-2E9B-4DDD-8CF0-8EE6F6F64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0"/>
            <a:ext cx="6181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textbox-54">
            <a:extLst xmlns:a="http://schemas.openxmlformats.org/drawingml/2006/main">
              <a:ext uri="{FF2B5EF4-FFF2-40B4-BE49-F238E27FC236}">
                <a16:creationId xmlns:a16="http://schemas.microsoft.com/office/drawing/2014/main" id="{80917460-0DBA-420E-891F-807615A6E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7675"/>
            <a:ext cx="54292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Cost assumptions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are wrong</a:t>
            </a:r>
          </a:p>
        </p:txBody>
      </p:sp>
      <p:sp>
        <p:nvSpPr>
          <p:cNvPr id="4" name="textbox-55">
            <a:extLst xmlns:a="http://schemas.openxmlformats.org/drawingml/2006/main">
              <a:ext uri="{FF2B5EF4-FFF2-40B4-BE49-F238E27FC236}">
                <a16:creationId xmlns:a16="http://schemas.microsoft.com/office/drawing/2014/main" id="{5468EB51-BAEF-4A74-B633-93BB90D9A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371725"/>
            <a:ext cx="533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700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8700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$2–3K</a:t>
            </a:r>
          </a:p>
        </p:txBody>
      </p:sp>
      <p:sp>
        <p:nvSpPr>
          <p:cNvPr id="5" name="textbox-56">
            <a:extLst xmlns:a="http://schemas.openxmlformats.org/drawingml/2006/main">
              <a:ext uri="{FF2B5EF4-FFF2-40B4-BE49-F238E27FC236}">
                <a16:creationId xmlns:a16="http://schemas.microsoft.com/office/drawing/2014/main" id="{BA8C9269-2690-49CC-99C1-6FC4E15BB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533775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12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412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/month</a:t>
            </a:r>
          </a:p>
        </p:txBody>
      </p:sp>
      <p:sp>
        <p:nvSpPr>
          <p:cNvPr id="6" name="textbox-57">
            <a:extLst xmlns:a="http://schemas.openxmlformats.org/drawingml/2006/main">
              <a:ext uri="{FF2B5EF4-FFF2-40B4-BE49-F238E27FC236}">
                <a16:creationId xmlns:a16="http://schemas.microsoft.com/office/drawing/2014/main" id="{8F155F6D-EBCC-4928-B646-4A14E3848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324350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Operating cost</a:t>
            </a:r>
          </a:p>
        </p:txBody>
      </p:sp>
      <p:sp>
        <p:nvSpPr>
          <p:cNvPr id="7" name="textbox-58">
            <a:extLst xmlns:a="http://schemas.openxmlformats.org/drawingml/2006/main">
              <a:ext uri="{FF2B5EF4-FFF2-40B4-BE49-F238E27FC236}">
                <a16:creationId xmlns:a16="http://schemas.microsoft.com/office/drawing/2014/main" id="{6167B667-AB0F-44C2-842F-0BC83CE01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34000"/>
            <a:ext cx="4857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6× Dell R740</a:t>
            </a:r>
          </a:p>
        </p:txBody>
      </p:sp>
      <p:sp>
        <p:nvSpPr>
          <p:cNvPr id="8" name="textbox-59">
            <a:extLst xmlns:a="http://schemas.openxmlformats.org/drawingml/2006/main">
              <a:ext uri="{FF2B5EF4-FFF2-40B4-BE49-F238E27FC236}">
                <a16:creationId xmlns:a16="http://schemas.microsoft.com/office/drawing/2014/main" id="{A380C4B1-5CB3-4AD6-9757-7F8BDE99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72150"/>
            <a:ext cx="5000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512GB each · refurbished</a:t>
            </a:r>
          </a:p>
        </p:txBody>
      </p:sp>
      <p:sp>
        <p:nvSpPr>
          <p:cNvPr id="9" name="textbox-60">
            <a:extLst xmlns:a="http://schemas.openxmlformats.org/drawingml/2006/main">
              <a:ext uri="{FF2B5EF4-FFF2-40B4-BE49-F238E27FC236}">
                <a16:creationId xmlns:a16="http://schemas.microsoft.com/office/drawing/2014/main" id="{29995F36-639A-47A4-9E56-2622DF81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05525"/>
            <a:ext cx="5238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~$2,500 each · hardware purchase</a:t>
            </a:r>
          </a:p>
        </p:txBody>
      </p:sp>
      <p:sp>
        <p:nvSpPr>
          <p:cNvPr id="10" name="textbox-61">
            <a:extLst xmlns:a="http://schemas.openxmlformats.org/drawingml/2006/main">
              <a:ext uri="{FF2B5EF4-FFF2-40B4-BE49-F238E27FC236}">
                <a16:creationId xmlns:a16="http://schemas.microsoft.com/office/drawing/2014/main" id="{A1A7EA4A-7FB4-44AE-A5CA-9395BC39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  <p:sp>
        <p:nvSpPr>
          <p:cNvPr id="11" name="textbox-62">
            <a:extLst xmlns:a="http://schemas.openxmlformats.org/drawingml/2006/main">
              <a:ext uri="{FF2B5EF4-FFF2-40B4-BE49-F238E27FC236}">
                <a16:creationId xmlns:a16="http://schemas.microsoft.com/office/drawing/2014/main" id="{01026111-7445-47E1-BF67-55DF2CB34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04</a:t>
            </a:r>
          </a:p>
        </p:txBody>
      </p:sp>
      <p:sp>
        <p:nvSpPr>
          <p:cNvPr id="12" name="textbox-63">
            <a:extLst xmlns:a="http://schemas.openxmlformats.org/drawingml/2006/main">
              <a:ext uri="{FF2B5EF4-FFF2-40B4-BE49-F238E27FC236}">
                <a16:creationId xmlns:a16="http://schemas.microsoft.com/office/drawing/2014/main" id="{E23F950D-EDFB-4D32-9970-076D5763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651510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53606E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53606E"/>
                </a:solidFill>
                <a:latin typeface="Nimbus Sans"/>
                <a:ea typeface="Nimbus Sans"/>
                <a:cs typeface="Nimbus Sans"/>
              </a:rPr>
              <a:t>Photo and cost estimates: Joe Antek</a:t>
            </a:r>
          </a:p>
        </p:txBody>
      </p:sp>
    </p:spTree>
    <p:extLst>
      <p:ext uri="{BB962C8B-B14F-4D97-AF65-F5344CB8AC3E}">
        <p14:creationId xmlns:p14="http://schemas.microsoft.com/office/powerpoint/2010/main" val="18458678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87" name="textbox-64">
            <a:extLst xmlns:a="http://schemas.openxmlformats.org/drawingml/2006/main">
              <a:ext uri="{FF2B5EF4-FFF2-40B4-BE49-F238E27FC236}">
                <a16:creationId xmlns:a16="http://schemas.microsoft.com/office/drawing/2014/main" id="{28DBDC2E-392A-4AC5-979C-AE502A99C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1277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3,042 endpoints in half a rack</a:t>
            </a:r>
          </a:p>
        </p:txBody>
      </p:sp>
      <p:sp>
        <p:nvSpPr>
          <p:cNvPr id="2" name="textbox-65">
            <a:extLst xmlns:a="http://schemas.openxmlformats.org/drawingml/2006/main">
              <a:ext uri="{FF2B5EF4-FFF2-40B4-BE49-F238E27FC236}">
                <a16:creationId xmlns:a16="http://schemas.microsoft.com/office/drawing/2014/main" id="{D20825B9-7639-43AE-831E-41AD9119E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  <p:sp>
        <p:nvSpPr>
          <p:cNvPr id="3" name="textbox-66">
            <a:extLst xmlns:a="http://schemas.openxmlformats.org/drawingml/2006/main">
              <a:ext uri="{FF2B5EF4-FFF2-40B4-BE49-F238E27FC236}">
                <a16:creationId xmlns:a16="http://schemas.microsoft.com/office/drawing/2014/main" id="{49131776-6F25-4D4D-9F45-67E015E96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05</a:t>
            </a:r>
          </a:p>
        </p:txBody>
      </p:sp>
      <p:sp>
        <p:nvSpPr>
          <p:cNvPr id="4" name="textbox-67">
            <a:extLst xmlns:a="http://schemas.openxmlformats.org/drawingml/2006/main">
              <a:ext uri="{FF2B5EF4-FFF2-40B4-BE49-F238E27FC236}">
                <a16:creationId xmlns:a16="http://schemas.microsoft.com/office/drawing/2014/main" id="{0FDF9D80-0151-424B-9462-A334D2B0B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651510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53606E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53606E"/>
                </a:solidFill>
                <a:latin typeface="Nimbus Sans"/>
                <a:ea typeface="Nimbus Sans"/>
                <a:cs typeface="Nimbus Sans"/>
              </a:rPr>
              <a:t>Architecture and counts: Joe Antek. Dots are endpoints; server symbols are full node instances.</a:t>
            </a:r>
          </a:p>
        </p:txBody>
      </p:sp>
      <p:sp>
        <p:nvSpPr>
          <p:cNvPr id="5" name="rect-68">
            <a:extLst xmlns:a="http://schemas.openxmlformats.org/drawingml/2006/main">
              <a:ext uri="{FF2B5EF4-FFF2-40B4-BE49-F238E27FC236}">
                <a16:creationId xmlns:a16="http://schemas.microsoft.com/office/drawing/2014/main" id="{63F2D6D9-C288-4CB0-BD09-E6D90620B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1552575"/>
            <a:ext cx="11296650" cy="415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3606E"/>
            </a:solidFill>
            <a:prstDash val="dash"/>
          </a:ln>
        </p:spPr>
      </p:sp>
      <p:sp>
        <p:nvSpPr>
          <p:cNvPr id="6" name="rect-69">
            <a:extLst xmlns:a="http://schemas.openxmlformats.org/drawingml/2006/main">
              <a:ext uri="{FF2B5EF4-FFF2-40B4-BE49-F238E27FC236}">
                <a16:creationId xmlns:a16="http://schemas.microsoft.com/office/drawing/2014/main" id="{F853C533-1DDF-4B2F-9E2B-037B3DD40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00175"/>
            <a:ext cx="1552575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box-70">
            <a:extLst xmlns:a="http://schemas.openxmlformats.org/drawingml/2006/main">
              <a:ext uri="{FF2B5EF4-FFF2-40B4-BE49-F238E27FC236}">
                <a16:creationId xmlns:a16="http://schemas.microsoft.com/office/drawing/2014/main" id="{15E985DF-5DF8-4167-8D19-21B31107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19225"/>
            <a:ext cx="138112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1 operator</a:t>
            </a:r>
          </a:p>
        </p:txBody>
      </p:sp>
      <p:sp>
        <p:nvSpPr>
          <p:cNvPr id="8" name="textbox-71">
            <a:extLst xmlns:a="http://schemas.openxmlformats.org/drawingml/2006/main">
              <a:ext uri="{FF2B5EF4-FFF2-40B4-BE49-F238E27FC236}">
                <a16:creationId xmlns:a16="http://schemas.microsoft.com/office/drawing/2014/main" id="{FBCAB00A-98CC-4323-A6DE-5B5B7549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62150"/>
            <a:ext cx="2762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585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585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36</a:t>
            </a:r>
          </a:p>
        </p:txBody>
      </p:sp>
      <p:sp>
        <p:nvSpPr>
          <p:cNvPr id="9" name="textbox-72">
            <a:extLst xmlns:a="http://schemas.openxmlformats.org/drawingml/2006/main">
              <a:ext uri="{FF2B5EF4-FFF2-40B4-BE49-F238E27FC236}">
                <a16:creationId xmlns:a16="http://schemas.microsoft.com/office/drawing/2014/main" id="{73F7A36D-9498-4AB8-8C81-ACFE17F08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24150"/>
            <a:ext cx="276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full node instances</a:t>
            </a:r>
          </a:p>
        </p:txBody>
      </p:sp>
      <p:sp>
        <p:nvSpPr>
          <p:cNvPr id="10" name="instance-1">
            <a:extLst xmlns:a="http://schemas.openxmlformats.org/drawingml/2006/main">
              <a:ext uri="{FF2B5EF4-FFF2-40B4-BE49-F238E27FC236}">
                <a16:creationId xmlns:a16="http://schemas.microsoft.com/office/drawing/2014/main" id="{22993958-7900-498E-AED3-2BC81904D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2099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11" name="ellipse-73">
            <a:extLst xmlns:a="http://schemas.openxmlformats.org/drawingml/2006/main">
              <a:ext uri="{FF2B5EF4-FFF2-40B4-BE49-F238E27FC236}">
                <a16:creationId xmlns:a16="http://schemas.microsoft.com/office/drawing/2014/main" id="{7E5EFA06-687D-4888-B17E-D32AA0823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766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line-74">
            <a:extLst xmlns:a="http://schemas.openxmlformats.org/drawingml/2006/main">
              <a:ext uri="{FF2B5EF4-FFF2-40B4-BE49-F238E27FC236}">
                <a16:creationId xmlns:a16="http://schemas.microsoft.com/office/drawing/2014/main" id="{D3C69725-BBC4-4901-BAD2-C1E5AE28C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956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13" name="instance-2">
            <a:extLst xmlns:a="http://schemas.openxmlformats.org/drawingml/2006/main">
              <a:ext uri="{FF2B5EF4-FFF2-40B4-BE49-F238E27FC236}">
                <a16:creationId xmlns:a16="http://schemas.microsoft.com/office/drawing/2014/main" id="{FC7D3129-2CA9-436B-8359-E7E270A38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2099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14" name="ellipse-75">
            <a:extLst xmlns:a="http://schemas.openxmlformats.org/drawingml/2006/main">
              <a:ext uri="{FF2B5EF4-FFF2-40B4-BE49-F238E27FC236}">
                <a16:creationId xmlns:a16="http://schemas.microsoft.com/office/drawing/2014/main" id="{B9C314BC-0119-43B2-9D0A-9D9E1BEE1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766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line-76">
            <a:extLst xmlns:a="http://schemas.openxmlformats.org/drawingml/2006/main">
              <a:ext uri="{FF2B5EF4-FFF2-40B4-BE49-F238E27FC236}">
                <a16:creationId xmlns:a16="http://schemas.microsoft.com/office/drawing/2014/main" id="{A66AF5BA-FCC6-4E75-B4CC-F2490BE6A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2956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16" name="instance-3">
            <a:extLst xmlns:a="http://schemas.openxmlformats.org/drawingml/2006/main">
              <a:ext uri="{FF2B5EF4-FFF2-40B4-BE49-F238E27FC236}">
                <a16:creationId xmlns:a16="http://schemas.microsoft.com/office/drawing/2014/main" id="{F2866DE4-9289-45B2-B910-51762DF0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9725" y="32099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17" name="ellipse-77">
            <a:extLst xmlns:a="http://schemas.openxmlformats.org/drawingml/2006/main">
              <a:ext uri="{FF2B5EF4-FFF2-40B4-BE49-F238E27FC236}">
                <a16:creationId xmlns:a16="http://schemas.microsoft.com/office/drawing/2014/main" id="{26E41C1C-5199-436C-B941-3D3BF35E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766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line-78">
            <a:extLst xmlns:a="http://schemas.openxmlformats.org/drawingml/2006/main">
              <a:ext uri="{FF2B5EF4-FFF2-40B4-BE49-F238E27FC236}">
                <a16:creationId xmlns:a16="http://schemas.microsoft.com/office/drawing/2014/main" id="{1F3C2DF0-3E9B-4768-A333-384D59AAE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2956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19" name="instance-4">
            <a:extLst xmlns:a="http://schemas.openxmlformats.org/drawingml/2006/main">
              <a:ext uri="{FF2B5EF4-FFF2-40B4-BE49-F238E27FC236}">
                <a16:creationId xmlns:a16="http://schemas.microsoft.com/office/drawing/2014/main" id="{81EE6304-76E1-49B2-9E32-BAF3258C3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8825" y="32099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20" name="ellipse-79">
            <a:extLst xmlns:a="http://schemas.openxmlformats.org/drawingml/2006/main">
              <a:ext uri="{FF2B5EF4-FFF2-40B4-BE49-F238E27FC236}">
                <a16:creationId xmlns:a16="http://schemas.microsoft.com/office/drawing/2014/main" id="{FABFE64E-E523-41AC-A2AE-C963251C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32766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line-80">
            <a:extLst xmlns:a="http://schemas.openxmlformats.org/drawingml/2006/main">
              <a:ext uri="{FF2B5EF4-FFF2-40B4-BE49-F238E27FC236}">
                <a16:creationId xmlns:a16="http://schemas.microsoft.com/office/drawing/2014/main" id="{80D25A7C-8F1A-4A00-886D-EA3662105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956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22" name="instance-5">
            <a:extLst xmlns:a="http://schemas.openxmlformats.org/drawingml/2006/main">
              <a:ext uri="{FF2B5EF4-FFF2-40B4-BE49-F238E27FC236}">
                <a16:creationId xmlns:a16="http://schemas.microsoft.com/office/drawing/2014/main" id="{D27FC6FD-6C8C-4616-860A-B0901C49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32099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23" name="ellipse-81">
            <a:extLst xmlns:a="http://schemas.openxmlformats.org/drawingml/2006/main">
              <a:ext uri="{FF2B5EF4-FFF2-40B4-BE49-F238E27FC236}">
                <a16:creationId xmlns:a16="http://schemas.microsoft.com/office/drawing/2014/main" id="{EF004D83-C907-46FC-8131-32DC56D02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2766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line-82">
            <a:extLst xmlns:a="http://schemas.openxmlformats.org/drawingml/2006/main">
              <a:ext uri="{FF2B5EF4-FFF2-40B4-BE49-F238E27FC236}">
                <a16:creationId xmlns:a16="http://schemas.microsoft.com/office/drawing/2014/main" id="{95DBFD98-E64A-4336-866F-4D3A69790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2956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25" name="instance-6">
            <a:extLst xmlns:a="http://schemas.openxmlformats.org/drawingml/2006/main">
              <a:ext uri="{FF2B5EF4-FFF2-40B4-BE49-F238E27FC236}">
                <a16:creationId xmlns:a16="http://schemas.microsoft.com/office/drawing/2014/main" id="{71DF584C-071E-4981-8ACD-C2235826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2099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26" name="ellipse-83">
            <a:extLst xmlns:a="http://schemas.openxmlformats.org/drawingml/2006/main">
              <a:ext uri="{FF2B5EF4-FFF2-40B4-BE49-F238E27FC236}">
                <a16:creationId xmlns:a16="http://schemas.microsoft.com/office/drawing/2014/main" id="{C5BE756E-CA49-493F-9C08-06CB5BF6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2766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line-84">
            <a:extLst xmlns:a="http://schemas.openxmlformats.org/drawingml/2006/main">
              <a:ext uri="{FF2B5EF4-FFF2-40B4-BE49-F238E27FC236}">
                <a16:creationId xmlns:a16="http://schemas.microsoft.com/office/drawing/2014/main" id="{698DC58C-81DD-482F-A75C-B571E684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2956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28" name="instance-7">
            <a:extLst xmlns:a="http://schemas.openxmlformats.org/drawingml/2006/main">
              <a:ext uri="{FF2B5EF4-FFF2-40B4-BE49-F238E27FC236}">
                <a16:creationId xmlns:a16="http://schemas.microsoft.com/office/drawing/2014/main" id="{885F077A-CA12-46FF-9DF6-8E1AD0C7D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4861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29" name="ellipse-85">
            <a:extLst xmlns:a="http://schemas.openxmlformats.org/drawingml/2006/main">
              <a:ext uri="{FF2B5EF4-FFF2-40B4-BE49-F238E27FC236}">
                <a16:creationId xmlns:a16="http://schemas.microsoft.com/office/drawing/2014/main" id="{E0848C0A-3020-4B8C-AD78-3299F085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line-86">
            <a:extLst xmlns:a="http://schemas.openxmlformats.org/drawingml/2006/main">
              <a:ext uri="{FF2B5EF4-FFF2-40B4-BE49-F238E27FC236}">
                <a16:creationId xmlns:a16="http://schemas.microsoft.com/office/drawing/2014/main" id="{DE726A7E-6985-4E35-9E43-00C030AA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5718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31" name="instance-8">
            <a:extLst xmlns:a="http://schemas.openxmlformats.org/drawingml/2006/main">
              <a:ext uri="{FF2B5EF4-FFF2-40B4-BE49-F238E27FC236}">
                <a16:creationId xmlns:a16="http://schemas.microsoft.com/office/drawing/2014/main" id="{77E4FB08-65F9-40C2-BC47-E7A09B9F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4861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32" name="ellipse-87">
            <a:extLst xmlns:a="http://schemas.openxmlformats.org/drawingml/2006/main">
              <a:ext uri="{FF2B5EF4-FFF2-40B4-BE49-F238E27FC236}">
                <a16:creationId xmlns:a16="http://schemas.microsoft.com/office/drawing/2014/main" id="{BC5A4C6E-6387-4C36-97B4-181901AD9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5528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line-88">
            <a:extLst xmlns:a="http://schemas.openxmlformats.org/drawingml/2006/main">
              <a:ext uri="{FF2B5EF4-FFF2-40B4-BE49-F238E27FC236}">
                <a16:creationId xmlns:a16="http://schemas.microsoft.com/office/drawing/2014/main" id="{2D3EACEC-9269-4E95-B064-E101DB1D8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5718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34" name="instance-9">
            <a:extLst xmlns:a="http://schemas.openxmlformats.org/drawingml/2006/main">
              <a:ext uri="{FF2B5EF4-FFF2-40B4-BE49-F238E27FC236}">
                <a16:creationId xmlns:a16="http://schemas.microsoft.com/office/drawing/2014/main" id="{E657615B-E5EA-436A-BC8A-7C1E7C15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9725" y="34861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35" name="ellipse-89">
            <a:extLst xmlns:a="http://schemas.openxmlformats.org/drawingml/2006/main">
              <a:ext uri="{FF2B5EF4-FFF2-40B4-BE49-F238E27FC236}">
                <a16:creationId xmlns:a16="http://schemas.microsoft.com/office/drawing/2014/main" id="{2BA729C8-2DE5-43EC-81C0-496B24708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5528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line-90">
            <a:extLst xmlns:a="http://schemas.openxmlformats.org/drawingml/2006/main">
              <a:ext uri="{FF2B5EF4-FFF2-40B4-BE49-F238E27FC236}">
                <a16:creationId xmlns:a16="http://schemas.microsoft.com/office/drawing/2014/main" id="{65ACAB8A-6367-4997-AB68-488A962B6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5718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37" name="instance-10">
            <a:extLst xmlns:a="http://schemas.openxmlformats.org/drawingml/2006/main">
              <a:ext uri="{FF2B5EF4-FFF2-40B4-BE49-F238E27FC236}">
                <a16:creationId xmlns:a16="http://schemas.microsoft.com/office/drawing/2014/main" id="{498E8EB4-CB60-4A4D-AE58-E7798371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8825" y="34861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38" name="ellipse-91">
            <a:extLst xmlns:a="http://schemas.openxmlformats.org/drawingml/2006/main">
              <a:ext uri="{FF2B5EF4-FFF2-40B4-BE49-F238E27FC236}">
                <a16:creationId xmlns:a16="http://schemas.microsoft.com/office/drawing/2014/main" id="{D37A912B-ED5B-4A47-B3A0-93CEB6E4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35528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line-92">
            <a:extLst xmlns:a="http://schemas.openxmlformats.org/drawingml/2006/main">
              <a:ext uri="{FF2B5EF4-FFF2-40B4-BE49-F238E27FC236}">
                <a16:creationId xmlns:a16="http://schemas.microsoft.com/office/drawing/2014/main" id="{E8CF20FF-DC8D-4364-9682-E99D90A6E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5718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40" name="instance-11">
            <a:extLst xmlns:a="http://schemas.openxmlformats.org/drawingml/2006/main">
              <a:ext uri="{FF2B5EF4-FFF2-40B4-BE49-F238E27FC236}">
                <a16:creationId xmlns:a16="http://schemas.microsoft.com/office/drawing/2014/main" id="{253B61CA-D2EB-424B-864E-565876E91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34861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41" name="ellipse-93">
            <a:extLst xmlns:a="http://schemas.openxmlformats.org/drawingml/2006/main">
              <a:ext uri="{FF2B5EF4-FFF2-40B4-BE49-F238E27FC236}">
                <a16:creationId xmlns:a16="http://schemas.microsoft.com/office/drawing/2014/main" id="{7322720C-FF94-4347-AF4C-38EC36F32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5528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line-94">
            <a:extLst xmlns:a="http://schemas.openxmlformats.org/drawingml/2006/main">
              <a:ext uri="{FF2B5EF4-FFF2-40B4-BE49-F238E27FC236}">
                <a16:creationId xmlns:a16="http://schemas.microsoft.com/office/drawing/2014/main" id="{DC7C3227-081F-4F39-AD8E-B2077E9FD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5718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43" name="instance-12">
            <a:extLst xmlns:a="http://schemas.openxmlformats.org/drawingml/2006/main">
              <a:ext uri="{FF2B5EF4-FFF2-40B4-BE49-F238E27FC236}">
                <a16:creationId xmlns:a16="http://schemas.microsoft.com/office/drawing/2014/main" id="{8BBF279B-54DD-4504-A07E-5C9F42C5D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4861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44" name="ellipse-95">
            <a:extLst xmlns:a="http://schemas.openxmlformats.org/drawingml/2006/main">
              <a:ext uri="{FF2B5EF4-FFF2-40B4-BE49-F238E27FC236}">
                <a16:creationId xmlns:a16="http://schemas.microsoft.com/office/drawing/2014/main" id="{D36535E1-7DB1-42DC-AB8F-66C9C69A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5528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line-96">
            <a:extLst xmlns:a="http://schemas.openxmlformats.org/drawingml/2006/main">
              <a:ext uri="{FF2B5EF4-FFF2-40B4-BE49-F238E27FC236}">
                <a16:creationId xmlns:a16="http://schemas.microsoft.com/office/drawing/2014/main" id="{FC5C2706-B47D-4DA3-A16E-CBA8095D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5718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46" name="instance-13">
            <a:extLst xmlns:a="http://schemas.openxmlformats.org/drawingml/2006/main">
              <a:ext uri="{FF2B5EF4-FFF2-40B4-BE49-F238E27FC236}">
                <a16:creationId xmlns:a16="http://schemas.microsoft.com/office/drawing/2014/main" id="{DD2C10EB-ED0B-4207-AFEB-50E31939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76237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47" name="ellipse-97">
            <a:extLst xmlns:a="http://schemas.openxmlformats.org/drawingml/2006/main">
              <a:ext uri="{FF2B5EF4-FFF2-40B4-BE49-F238E27FC236}">
                <a16:creationId xmlns:a16="http://schemas.microsoft.com/office/drawing/2014/main" id="{DE899501-53CC-450D-A99B-258AF4432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82905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line-98">
            <a:extLst xmlns:a="http://schemas.openxmlformats.org/drawingml/2006/main">
              <a:ext uri="{FF2B5EF4-FFF2-40B4-BE49-F238E27FC236}">
                <a16:creationId xmlns:a16="http://schemas.microsoft.com/office/drawing/2014/main" id="{43044928-7D65-4747-A4A6-6DF905357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4810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49" name="instance-14">
            <a:extLst xmlns:a="http://schemas.openxmlformats.org/drawingml/2006/main">
              <a:ext uri="{FF2B5EF4-FFF2-40B4-BE49-F238E27FC236}">
                <a16:creationId xmlns:a16="http://schemas.microsoft.com/office/drawing/2014/main" id="{D3950F97-7601-4A34-86D4-448C6B100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6237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50" name="ellipse-99">
            <a:extLst xmlns:a="http://schemas.openxmlformats.org/drawingml/2006/main">
              <a:ext uri="{FF2B5EF4-FFF2-40B4-BE49-F238E27FC236}">
                <a16:creationId xmlns:a16="http://schemas.microsoft.com/office/drawing/2014/main" id="{34C82EB1-C8A4-49FF-A939-D953E3750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2905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line-100">
            <a:extLst xmlns:a="http://schemas.openxmlformats.org/drawingml/2006/main">
              <a:ext uri="{FF2B5EF4-FFF2-40B4-BE49-F238E27FC236}">
                <a16:creationId xmlns:a16="http://schemas.microsoft.com/office/drawing/2014/main" id="{33AFDEBD-8D43-4ECE-A91B-8E7FD5D52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84810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52" name="instance-15">
            <a:extLst xmlns:a="http://schemas.openxmlformats.org/drawingml/2006/main">
              <a:ext uri="{FF2B5EF4-FFF2-40B4-BE49-F238E27FC236}">
                <a16:creationId xmlns:a16="http://schemas.microsoft.com/office/drawing/2014/main" id="{8A4DC968-724A-49D7-9238-247417B2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9725" y="376237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53" name="ellipse-101">
            <a:extLst xmlns:a="http://schemas.openxmlformats.org/drawingml/2006/main">
              <a:ext uri="{FF2B5EF4-FFF2-40B4-BE49-F238E27FC236}">
                <a16:creationId xmlns:a16="http://schemas.microsoft.com/office/drawing/2014/main" id="{85B1DEFE-5B94-4BEE-BD79-5A95975D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82905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line-102">
            <a:extLst xmlns:a="http://schemas.openxmlformats.org/drawingml/2006/main">
              <a:ext uri="{FF2B5EF4-FFF2-40B4-BE49-F238E27FC236}">
                <a16:creationId xmlns:a16="http://schemas.microsoft.com/office/drawing/2014/main" id="{4B5BC15E-F67D-4C6A-BA6E-C67BA778F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84810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55" name="instance-16">
            <a:extLst xmlns:a="http://schemas.openxmlformats.org/drawingml/2006/main">
              <a:ext uri="{FF2B5EF4-FFF2-40B4-BE49-F238E27FC236}">
                <a16:creationId xmlns:a16="http://schemas.microsoft.com/office/drawing/2014/main" id="{EB8A3137-BBFC-4F10-9D1E-5B3DB27C3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8825" y="376237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56" name="ellipse-103">
            <a:extLst xmlns:a="http://schemas.openxmlformats.org/drawingml/2006/main">
              <a:ext uri="{FF2B5EF4-FFF2-40B4-BE49-F238E27FC236}">
                <a16:creationId xmlns:a16="http://schemas.microsoft.com/office/drawing/2014/main" id="{F07426CF-16C3-4537-9312-489905CDA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382905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line-104">
            <a:extLst xmlns:a="http://schemas.openxmlformats.org/drawingml/2006/main">
              <a:ext uri="{FF2B5EF4-FFF2-40B4-BE49-F238E27FC236}">
                <a16:creationId xmlns:a16="http://schemas.microsoft.com/office/drawing/2014/main" id="{D99F3A1D-8D4A-4716-82F9-4869FF91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84810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58" name="instance-17">
            <a:extLst xmlns:a="http://schemas.openxmlformats.org/drawingml/2006/main">
              <a:ext uri="{FF2B5EF4-FFF2-40B4-BE49-F238E27FC236}">
                <a16:creationId xmlns:a16="http://schemas.microsoft.com/office/drawing/2014/main" id="{F971B42F-1FE9-4AAF-897C-F815AB2B8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376237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59" name="ellipse-105">
            <a:extLst xmlns:a="http://schemas.openxmlformats.org/drawingml/2006/main">
              <a:ext uri="{FF2B5EF4-FFF2-40B4-BE49-F238E27FC236}">
                <a16:creationId xmlns:a16="http://schemas.microsoft.com/office/drawing/2014/main" id="{F9197BE5-40B5-43D6-8CC1-70A9850D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82905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line-106">
            <a:extLst xmlns:a="http://schemas.openxmlformats.org/drawingml/2006/main">
              <a:ext uri="{FF2B5EF4-FFF2-40B4-BE49-F238E27FC236}">
                <a16:creationId xmlns:a16="http://schemas.microsoft.com/office/drawing/2014/main" id="{4ABE552A-2A8E-479E-85C9-153E9300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84810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61" name="instance-18">
            <a:extLst xmlns:a="http://schemas.openxmlformats.org/drawingml/2006/main">
              <a:ext uri="{FF2B5EF4-FFF2-40B4-BE49-F238E27FC236}">
                <a16:creationId xmlns:a16="http://schemas.microsoft.com/office/drawing/2014/main" id="{9F14476C-3992-4F2A-BEBD-AC0D2E6B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76237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62" name="ellipse-107">
            <a:extLst xmlns:a="http://schemas.openxmlformats.org/drawingml/2006/main">
              <a:ext uri="{FF2B5EF4-FFF2-40B4-BE49-F238E27FC236}">
                <a16:creationId xmlns:a16="http://schemas.microsoft.com/office/drawing/2014/main" id="{409FADB5-E64A-4169-81BA-437242D4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82905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" name="line-108">
            <a:extLst xmlns:a="http://schemas.openxmlformats.org/drawingml/2006/main">
              <a:ext uri="{FF2B5EF4-FFF2-40B4-BE49-F238E27FC236}">
                <a16:creationId xmlns:a16="http://schemas.microsoft.com/office/drawing/2014/main" id="{AA6B8E98-A99C-47EC-A4D6-6D186128B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84810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64" name="instance-19">
            <a:extLst xmlns:a="http://schemas.openxmlformats.org/drawingml/2006/main">
              <a:ext uri="{FF2B5EF4-FFF2-40B4-BE49-F238E27FC236}">
                <a16:creationId xmlns:a16="http://schemas.microsoft.com/office/drawing/2014/main" id="{DA6045C3-7FEA-4E9D-B6C2-7A291B4EE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03860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65" name="ellipse-109">
            <a:extLst xmlns:a="http://schemas.openxmlformats.org/drawingml/2006/main">
              <a:ext uri="{FF2B5EF4-FFF2-40B4-BE49-F238E27FC236}">
                <a16:creationId xmlns:a16="http://schemas.microsoft.com/office/drawing/2014/main" id="{EB9D363C-8CD0-4940-9B6B-1AC300040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0527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line-110">
            <a:extLst xmlns:a="http://schemas.openxmlformats.org/drawingml/2006/main">
              <a:ext uri="{FF2B5EF4-FFF2-40B4-BE49-F238E27FC236}">
                <a16:creationId xmlns:a16="http://schemas.microsoft.com/office/drawing/2014/main" id="{89C6DFBF-887A-453D-874D-E3544479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12432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67" name="instance-20">
            <a:extLst xmlns:a="http://schemas.openxmlformats.org/drawingml/2006/main">
              <a:ext uri="{FF2B5EF4-FFF2-40B4-BE49-F238E27FC236}">
                <a16:creationId xmlns:a16="http://schemas.microsoft.com/office/drawing/2014/main" id="{9044881D-458D-4BFA-ABC2-3B924084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03860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68" name="ellipse-111">
            <a:extLst xmlns:a="http://schemas.openxmlformats.org/drawingml/2006/main">
              <a:ext uri="{FF2B5EF4-FFF2-40B4-BE49-F238E27FC236}">
                <a16:creationId xmlns:a16="http://schemas.microsoft.com/office/drawing/2014/main" id="{035211DE-9B88-4C3F-99FF-63F4939CB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10527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" name="line-112">
            <a:extLst xmlns:a="http://schemas.openxmlformats.org/drawingml/2006/main">
              <a:ext uri="{FF2B5EF4-FFF2-40B4-BE49-F238E27FC236}">
                <a16:creationId xmlns:a16="http://schemas.microsoft.com/office/drawing/2014/main" id="{DB0C61FA-B846-460F-8972-C5529D7E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12432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70" name="instance-21">
            <a:extLst xmlns:a="http://schemas.openxmlformats.org/drawingml/2006/main">
              <a:ext uri="{FF2B5EF4-FFF2-40B4-BE49-F238E27FC236}">
                <a16:creationId xmlns:a16="http://schemas.microsoft.com/office/drawing/2014/main" id="{ED8B93D5-3B2C-412B-B81B-DCEC4D077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9725" y="403860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71" name="ellipse-113">
            <a:extLst xmlns:a="http://schemas.openxmlformats.org/drawingml/2006/main">
              <a:ext uri="{FF2B5EF4-FFF2-40B4-BE49-F238E27FC236}">
                <a16:creationId xmlns:a16="http://schemas.microsoft.com/office/drawing/2014/main" id="{E4283FFC-7CE0-4583-B635-E3413541C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0527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line-114">
            <a:extLst xmlns:a="http://schemas.openxmlformats.org/drawingml/2006/main">
              <a:ext uri="{FF2B5EF4-FFF2-40B4-BE49-F238E27FC236}">
                <a16:creationId xmlns:a16="http://schemas.microsoft.com/office/drawing/2014/main" id="{E74E79E8-13D9-460B-AFA4-B1558A4E5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412432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73" name="instance-22">
            <a:extLst xmlns:a="http://schemas.openxmlformats.org/drawingml/2006/main">
              <a:ext uri="{FF2B5EF4-FFF2-40B4-BE49-F238E27FC236}">
                <a16:creationId xmlns:a16="http://schemas.microsoft.com/office/drawing/2014/main" id="{EB639339-77CF-4706-9096-9BEBBD3FB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8825" y="403860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74" name="ellipse-115">
            <a:extLst xmlns:a="http://schemas.openxmlformats.org/drawingml/2006/main">
              <a:ext uri="{FF2B5EF4-FFF2-40B4-BE49-F238E27FC236}">
                <a16:creationId xmlns:a16="http://schemas.microsoft.com/office/drawing/2014/main" id="{E753638D-CE48-4BA3-A232-E594FBE27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410527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" name="line-116">
            <a:extLst xmlns:a="http://schemas.openxmlformats.org/drawingml/2006/main">
              <a:ext uri="{FF2B5EF4-FFF2-40B4-BE49-F238E27FC236}">
                <a16:creationId xmlns:a16="http://schemas.microsoft.com/office/drawing/2014/main" id="{E95B45F0-803D-4153-B2F2-A9E4EC2FA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412432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76" name="instance-23">
            <a:extLst xmlns:a="http://schemas.openxmlformats.org/drawingml/2006/main">
              <a:ext uri="{FF2B5EF4-FFF2-40B4-BE49-F238E27FC236}">
                <a16:creationId xmlns:a16="http://schemas.microsoft.com/office/drawing/2014/main" id="{F89BC33D-0A38-4244-BC20-B61502527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403860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77" name="ellipse-117">
            <a:extLst xmlns:a="http://schemas.openxmlformats.org/drawingml/2006/main">
              <a:ext uri="{FF2B5EF4-FFF2-40B4-BE49-F238E27FC236}">
                <a16:creationId xmlns:a16="http://schemas.microsoft.com/office/drawing/2014/main" id="{1D5FD330-89E3-451D-B99B-A8BAE50D7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10527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" name="line-118">
            <a:extLst xmlns:a="http://schemas.openxmlformats.org/drawingml/2006/main">
              <a:ext uri="{FF2B5EF4-FFF2-40B4-BE49-F238E27FC236}">
                <a16:creationId xmlns:a16="http://schemas.microsoft.com/office/drawing/2014/main" id="{E68B6C6E-9DF5-4F3D-8359-7001F98F2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12432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79" name="instance-24">
            <a:extLst xmlns:a="http://schemas.openxmlformats.org/drawingml/2006/main">
              <a:ext uri="{FF2B5EF4-FFF2-40B4-BE49-F238E27FC236}">
                <a16:creationId xmlns:a16="http://schemas.microsoft.com/office/drawing/2014/main" id="{FF8E6DDC-0A7D-41EC-877E-5501017F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403860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80" name="ellipse-119">
            <a:extLst xmlns:a="http://schemas.openxmlformats.org/drawingml/2006/main">
              <a:ext uri="{FF2B5EF4-FFF2-40B4-BE49-F238E27FC236}">
                <a16:creationId xmlns:a16="http://schemas.microsoft.com/office/drawing/2014/main" id="{2244C705-79F2-45B7-BDB7-4F7B555B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10527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" name="line-120">
            <a:extLst xmlns:a="http://schemas.openxmlformats.org/drawingml/2006/main">
              <a:ext uri="{FF2B5EF4-FFF2-40B4-BE49-F238E27FC236}">
                <a16:creationId xmlns:a16="http://schemas.microsoft.com/office/drawing/2014/main" id="{D71317F0-D0AE-4F6D-86D8-69F70CABD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412432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82" name="instance-25">
            <a:extLst xmlns:a="http://schemas.openxmlformats.org/drawingml/2006/main">
              <a:ext uri="{FF2B5EF4-FFF2-40B4-BE49-F238E27FC236}">
                <a16:creationId xmlns:a16="http://schemas.microsoft.com/office/drawing/2014/main" id="{92CC78FD-5E38-4204-B7B1-A1A3D3ABF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3148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83" name="ellipse-121">
            <a:extLst xmlns:a="http://schemas.openxmlformats.org/drawingml/2006/main">
              <a:ext uri="{FF2B5EF4-FFF2-40B4-BE49-F238E27FC236}">
                <a16:creationId xmlns:a16="http://schemas.microsoft.com/office/drawing/2014/main" id="{B478F41A-3540-4316-BEDC-C6CAA9F8E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3815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" name="line-122">
            <a:extLst xmlns:a="http://schemas.openxmlformats.org/drawingml/2006/main">
              <a:ext uri="{FF2B5EF4-FFF2-40B4-BE49-F238E27FC236}">
                <a16:creationId xmlns:a16="http://schemas.microsoft.com/office/drawing/2014/main" id="{D83855B1-6DBD-44D0-A47E-D1DECB8FF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005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85" name="instance-26">
            <a:extLst xmlns:a="http://schemas.openxmlformats.org/drawingml/2006/main">
              <a:ext uri="{FF2B5EF4-FFF2-40B4-BE49-F238E27FC236}">
                <a16:creationId xmlns:a16="http://schemas.microsoft.com/office/drawing/2014/main" id="{256759E2-ED92-42E7-AFC2-65460DA5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3148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86" name="ellipse-123">
            <a:extLst xmlns:a="http://schemas.openxmlformats.org/drawingml/2006/main">
              <a:ext uri="{FF2B5EF4-FFF2-40B4-BE49-F238E27FC236}">
                <a16:creationId xmlns:a16="http://schemas.microsoft.com/office/drawing/2014/main" id="{30B3B799-53FF-40AB-A87A-BFC259F1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3815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" name="line-124">
            <a:extLst xmlns:a="http://schemas.openxmlformats.org/drawingml/2006/main">
              <a:ext uri="{FF2B5EF4-FFF2-40B4-BE49-F238E27FC236}">
                <a16:creationId xmlns:a16="http://schemas.microsoft.com/office/drawing/2014/main" id="{131ED2FA-D639-436B-92AF-148E4B40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4005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88" name="instance-27">
            <a:extLst xmlns:a="http://schemas.openxmlformats.org/drawingml/2006/main">
              <a:ext uri="{FF2B5EF4-FFF2-40B4-BE49-F238E27FC236}">
                <a16:creationId xmlns:a16="http://schemas.microsoft.com/office/drawing/2014/main" id="{6E3A1044-23C7-4408-88A4-CDA1B7904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9725" y="43148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89" name="ellipse-125">
            <a:extLst xmlns:a="http://schemas.openxmlformats.org/drawingml/2006/main">
              <a:ext uri="{FF2B5EF4-FFF2-40B4-BE49-F238E27FC236}">
                <a16:creationId xmlns:a16="http://schemas.microsoft.com/office/drawing/2014/main" id="{B9327B69-9147-45B8-A0F5-321A8C88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3815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" name="line-126">
            <a:extLst xmlns:a="http://schemas.openxmlformats.org/drawingml/2006/main">
              <a:ext uri="{FF2B5EF4-FFF2-40B4-BE49-F238E27FC236}">
                <a16:creationId xmlns:a16="http://schemas.microsoft.com/office/drawing/2014/main" id="{B61D753D-5D88-4D1B-808A-DF535BAD4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44005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91" name="instance-28">
            <a:extLst xmlns:a="http://schemas.openxmlformats.org/drawingml/2006/main">
              <a:ext uri="{FF2B5EF4-FFF2-40B4-BE49-F238E27FC236}">
                <a16:creationId xmlns:a16="http://schemas.microsoft.com/office/drawing/2014/main" id="{B8FEC816-5AE9-4D33-BC1F-7ADE34D6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8825" y="43148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92" name="ellipse-127">
            <a:extLst xmlns:a="http://schemas.openxmlformats.org/drawingml/2006/main">
              <a:ext uri="{FF2B5EF4-FFF2-40B4-BE49-F238E27FC236}">
                <a16:creationId xmlns:a16="http://schemas.microsoft.com/office/drawing/2014/main" id="{E8180FF0-140F-47AD-A831-FD7403E6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43815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" name="line-128">
            <a:extLst xmlns:a="http://schemas.openxmlformats.org/drawingml/2006/main">
              <a:ext uri="{FF2B5EF4-FFF2-40B4-BE49-F238E27FC236}">
                <a16:creationId xmlns:a16="http://schemas.microsoft.com/office/drawing/2014/main" id="{2C80CB10-020E-4C83-8F44-F4C00BD9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44005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94" name="instance-29">
            <a:extLst xmlns:a="http://schemas.openxmlformats.org/drawingml/2006/main">
              <a:ext uri="{FF2B5EF4-FFF2-40B4-BE49-F238E27FC236}">
                <a16:creationId xmlns:a16="http://schemas.microsoft.com/office/drawing/2014/main" id="{F42CEC29-A393-44E9-BA5C-B3B668F8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43148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95" name="ellipse-129">
            <a:extLst xmlns:a="http://schemas.openxmlformats.org/drawingml/2006/main">
              <a:ext uri="{FF2B5EF4-FFF2-40B4-BE49-F238E27FC236}">
                <a16:creationId xmlns:a16="http://schemas.microsoft.com/office/drawing/2014/main" id="{F08A7F8C-2FF9-4136-82C6-FF3F8BBF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3815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" name="line-130">
            <a:extLst xmlns:a="http://schemas.openxmlformats.org/drawingml/2006/main">
              <a:ext uri="{FF2B5EF4-FFF2-40B4-BE49-F238E27FC236}">
                <a16:creationId xmlns:a16="http://schemas.microsoft.com/office/drawing/2014/main" id="{A89079BB-3409-4857-9FC9-C3532587E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4005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97" name="instance-30">
            <a:extLst xmlns:a="http://schemas.openxmlformats.org/drawingml/2006/main">
              <a:ext uri="{FF2B5EF4-FFF2-40B4-BE49-F238E27FC236}">
                <a16:creationId xmlns:a16="http://schemas.microsoft.com/office/drawing/2014/main" id="{254B3E7D-3DB0-4F02-A969-E84A0D23B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4314825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98" name="ellipse-131">
            <a:extLst xmlns:a="http://schemas.openxmlformats.org/drawingml/2006/main">
              <a:ext uri="{FF2B5EF4-FFF2-40B4-BE49-F238E27FC236}">
                <a16:creationId xmlns:a16="http://schemas.microsoft.com/office/drawing/2014/main" id="{4A2113A2-ACC6-40B3-9245-4092852C9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381500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" name="line-132">
            <a:extLst xmlns:a="http://schemas.openxmlformats.org/drawingml/2006/main">
              <a:ext uri="{FF2B5EF4-FFF2-40B4-BE49-F238E27FC236}">
                <a16:creationId xmlns:a16="http://schemas.microsoft.com/office/drawing/2014/main" id="{949DB7AC-6C85-466A-B361-BADCF9DC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44005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100" name="instance-31">
            <a:extLst xmlns:a="http://schemas.openxmlformats.org/drawingml/2006/main">
              <a:ext uri="{FF2B5EF4-FFF2-40B4-BE49-F238E27FC236}">
                <a16:creationId xmlns:a16="http://schemas.microsoft.com/office/drawing/2014/main" id="{CA7D034D-C7A3-4DD6-94FF-E9C8C7374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5910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101" name="ellipse-133">
            <a:extLst xmlns:a="http://schemas.openxmlformats.org/drawingml/2006/main">
              <a:ext uri="{FF2B5EF4-FFF2-40B4-BE49-F238E27FC236}">
                <a16:creationId xmlns:a16="http://schemas.microsoft.com/office/drawing/2014/main" id="{14BAA3C9-357A-42AF-8C3A-2BA83927B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577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" name="line-134">
            <a:extLst xmlns:a="http://schemas.openxmlformats.org/drawingml/2006/main">
              <a:ext uri="{FF2B5EF4-FFF2-40B4-BE49-F238E27FC236}">
                <a16:creationId xmlns:a16="http://schemas.microsoft.com/office/drawing/2014/main" id="{5D61D215-4B07-4845-BE07-569ED6519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767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103" name="instance-32">
            <a:extLst xmlns:a="http://schemas.openxmlformats.org/drawingml/2006/main">
              <a:ext uri="{FF2B5EF4-FFF2-40B4-BE49-F238E27FC236}">
                <a16:creationId xmlns:a16="http://schemas.microsoft.com/office/drawing/2014/main" id="{6DFEFA2F-2A1D-45A5-AF05-CCD06633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5910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104" name="ellipse-135">
            <a:extLst xmlns:a="http://schemas.openxmlformats.org/drawingml/2006/main">
              <a:ext uri="{FF2B5EF4-FFF2-40B4-BE49-F238E27FC236}">
                <a16:creationId xmlns:a16="http://schemas.microsoft.com/office/drawing/2014/main" id="{FE033467-24F1-4593-822D-5316E3B6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577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" name="line-136">
            <a:extLst xmlns:a="http://schemas.openxmlformats.org/drawingml/2006/main">
              <a:ext uri="{FF2B5EF4-FFF2-40B4-BE49-F238E27FC236}">
                <a16:creationId xmlns:a16="http://schemas.microsoft.com/office/drawing/2014/main" id="{F69C45EA-AE04-4505-AFFC-A9FF34369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6767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106" name="instance-33">
            <a:extLst xmlns:a="http://schemas.openxmlformats.org/drawingml/2006/main">
              <a:ext uri="{FF2B5EF4-FFF2-40B4-BE49-F238E27FC236}">
                <a16:creationId xmlns:a16="http://schemas.microsoft.com/office/drawing/2014/main" id="{92AA90AA-001D-4E0C-91CE-EAD5ED6E1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9725" y="45910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107" name="ellipse-137">
            <a:extLst xmlns:a="http://schemas.openxmlformats.org/drawingml/2006/main">
              <a:ext uri="{FF2B5EF4-FFF2-40B4-BE49-F238E27FC236}">
                <a16:creationId xmlns:a16="http://schemas.microsoft.com/office/drawing/2014/main" id="{3D684D6C-F177-40AB-89CA-2655770D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6577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" name="line-138">
            <a:extLst xmlns:a="http://schemas.openxmlformats.org/drawingml/2006/main">
              <a:ext uri="{FF2B5EF4-FFF2-40B4-BE49-F238E27FC236}">
                <a16:creationId xmlns:a16="http://schemas.microsoft.com/office/drawing/2014/main" id="{ED5539EE-0262-4AF9-99CF-F0AB67D6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46767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109" name="instance-34">
            <a:extLst xmlns:a="http://schemas.openxmlformats.org/drawingml/2006/main">
              <a:ext uri="{FF2B5EF4-FFF2-40B4-BE49-F238E27FC236}">
                <a16:creationId xmlns:a16="http://schemas.microsoft.com/office/drawing/2014/main" id="{9BF2B58A-5E9C-43AB-850B-9AC767C6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8825" y="45910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110" name="ellipse-139">
            <a:extLst xmlns:a="http://schemas.openxmlformats.org/drawingml/2006/main">
              <a:ext uri="{FF2B5EF4-FFF2-40B4-BE49-F238E27FC236}">
                <a16:creationId xmlns:a16="http://schemas.microsoft.com/office/drawing/2014/main" id="{835CBE17-552F-443A-8F75-D2EA6231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46577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" name="line-140">
            <a:extLst xmlns:a="http://schemas.openxmlformats.org/drawingml/2006/main">
              <a:ext uri="{FF2B5EF4-FFF2-40B4-BE49-F238E27FC236}">
                <a16:creationId xmlns:a16="http://schemas.microsoft.com/office/drawing/2014/main" id="{151EE16D-432E-4879-B7D0-A79F6F626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46767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112" name="instance-35">
            <a:extLst xmlns:a="http://schemas.openxmlformats.org/drawingml/2006/main">
              <a:ext uri="{FF2B5EF4-FFF2-40B4-BE49-F238E27FC236}">
                <a16:creationId xmlns:a16="http://schemas.microsoft.com/office/drawing/2014/main" id="{59D0CFEC-F6C8-413F-8B84-1166F642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45910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113" name="ellipse-141">
            <a:extLst xmlns:a="http://schemas.openxmlformats.org/drawingml/2006/main">
              <a:ext uri="{FF2B5EF4-FFF2-40B4-BE49-F238E27FC236}">
                <a16:creationId xmlns:a16="http://schemas.microsoft.com/office/drawing/2014/main" id="{7D006D53-0A01-40F9-9BF3-2FBC1138E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6577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" name="line-142">
            <a:extLst xmlns:a="http://schemas.openxmlformats.org/drawingml/2006/main">
              <a:ext uri="{FF2B5EF4-FFF2-40B4-BE49-F238E27FC236}">
                <a16:creationId xmlns:a16="http://schemas.microsoft.com/office/drawing/2014/main" id="{291359C3-E13C-4938-8F97-3C678647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6767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115" name="instance-36">
            <a:extLst xmlns:a="http://schemas.openxmlformats.org/drawingml/2006/main">
              <a:ext uri="{FF2B5EF4-FFF2-40B4-BE49-F238E27FC236}">
                <a16:creationId xmlns:a16="http://schemas.microsoft.com/office/drawing/2014/main" id="{A51E1BB2-1F47-472B-8B13-01227A526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4591050"/>
            <a:ext cx="3238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9DA7B3"/>
            </a:solidFill>
            <a:prstDash val="solid"/>
          </a:ln>
        </p:spPr>
      </p:sp>
      <p:sp>
        <p:nvSpPr>
          <p:cNvPr id="116" name="ellipse-143">
            <a:extLst xmlns:a="http://schemas.openxmlformats.org/drawingml/2006/main">
              <a:ext uri="{FF2B5EF4-FFF2-40B4-BE49-F238E27FC236}">
                <a16:creationId xmlns:a16="http://schemas.microsoft.com/office/drawing/2014/main" id="{8BD3E0FF-5F5A-473C-A380-0905D746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657725"/>
            <a:ext cx="38100" cy="38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" name="line-144">
            <a:extLst xmlns:a="http://schemas.openxmlformats.org/drawingml/2006/main">
              <a:ext uri="{FF2B5EF4-FFF2-40B4-BE49-F238E27FC236}">
                <a16:creationId xmlns:a16="http://schemas.microsoft.com/office/drawing/2014/main" id="{A61FB3F5-412A-4420-95F6-72F9FBAF3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46767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3606E"/>
            </a:solidFill>
            <a:prstDash val="solid"/>
          </a:ln>
        </p:spPr>
      </p:sp>
      <p:sp>
        <p:nvSpPr>
          <p:cNvPr id="118" name="textbox-145">
            <a:extLst xmlns:a="http://schemas.openxmlformats.org/drawingml/2006/main">
              <a:ext uri="{FF2B5EF4-FFF2-40B4-BE49-F238E27FC236}">
                <a16:creationId xmlns:a16="http://schemas.microsoft.com/office/drawing/2014/main" id="{CAE41049-ECF9-4FE7-AFD4-864E6886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2838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Proxmox · LXC</a:t>
            </a:r>
          </a:p>
        </p:txBody>
      </p:sp>
      <p:sp>
        <p:nvSpPr>
          <p:cNvPr id="119" name="textbox-146">
            <a:extLst xmlns:a="http://schemas.openxmlformats.org/drawingml/2006/main">
              <a:ext uri="{FF2B5EF4-FFF2-40B4-BE49-F238E27FC236}">
                <a16:creationId xmlns:a16="http://schemas.microsoft.com/office/drawing/2014/main" id="{4B891659-E98A-4AF8-BE3F-9E04E0373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ZFS dedup + linked clones</a:t>
            </a:r>
          </a:p>
        </p:txBody>
      </p:sp>
      <p:sp>
        <p:nvSpPr>
          <p:cNvPr id="120" name="line-147">
            <a:extLst xmlns:a="http://schemas.openxmlformats.org/drawingml/2006/main">
              <a:ext uri="{FF2B5EF4-FFF2-40B4-BE49-F238E27FC236}">
                <a16:creationId xmlns:a16="http://schemas.microsoft.com/office/drawing/2014/main" id="{970B476C-CA19-4500-B881-1B8EFD52A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3276600"/>
            <a:ext cx="31527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7931A"/>
            </a:solidFill>
            <a:prstDash val="solid"/>
          </a:ln>
        </p:spPr>
      </p:sp>
      <p:sp>
        <p:nvSpPr>
          <p:cNvPr id="121" name="triangle-148">
            <a:extLst xmlns:a="http://schemas.openxmlformats.org/drawingml/2006/main">
              <a:ext uri="{FF2B5EF4-FFF2-40B4-BE49-F238E27FC236}">
                <a16:creationId xmlns:a16="http://schemas.microsoft.com/office/drawing/2014/main" id="{D1689A37-1EB2-43F1-B612-276D27C4B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6200000">
            <a:off x="3638550" y="3219450"/>
            <a:ext cx="114300" cy="1143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" name="textbox-149">
            <a:extLst xmlns:a="http://schemas.openxmlformats.org/drawingml/2006/main">
              <a:ext uri="{FF2B5EF4-FFF2-40B4-BE49-F238E27FC236}">
                <a16:creationId xmlns:a16="http://schemas.microsoft.com/office/drawing/2014/main" id="{04C9F570-9516-468C-90D2-DC2793E3D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2562225"/>
            <a:ext cx="2762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HAProxy</a:t>
            </a:r>
          </a:p>
        </p:txBody>
      </p:sp>
      <p:sp>
        <p:nvSpPr>
          <p:cNvPr id="123" name="textbox-150">
            <a:extLst xmlns:a="http://schemas.openxmlformats.org/drawingml/2006/main">
              <a:ext uri="{FF2B5EF4-FFF2-40B4-BE49-F238E27FC236}">
                <a16:creationId xmlns:a16="http://schemas.microsoft.com/office/drawing/2014/main" id="{2D907854-9CB9-4326-B9B3-6FB49CC4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24175"/>
            <a:ext cx="257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inbound</a:t>
            </a:r>
          </a:p>
        </p:txBody>
      </p:sp>
      <p:sp>
        <p:nvSpPr>
          <p:cNvPr id="124" name="line-151">
            <a:extLst xmlns:a="http://schemas.openxmlformats.org/drawingml/2006/main">
              <a:ext uri="{FF2B5EF4-FFF2-40B4-BE49-F238E27FC236}">
                <a16:creationId xmlns:a16="http://schemas.microsoft.com/office/drawing/2014/main" id="{413BCB36-7D90-4E8C-BE69-E957EA389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4219575"/>
            <a:ext cx="31527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955">
            <a:solidFill>
              <a:srgbClr val="9DA7B3"/>
            </a:solidFill>
            <a:prstDash val="solid"/>
          </a:ln>
        </p:spPr>
      </p:sp>
      <p:sp>
        <p:nvSpPr>
          <p:cNvPr id="125" name="triangle-152">
            <a:extLst xmlns:a="http://schemas.openxmlformats.org/drawingml/2006/main">
              <a:ext uri="{FF2B5EF4-FFF2-40B4-BE49-F238E27FC236}">
                <a16:creationId xmlns:a16="http://schemas.microsoft.com/office/drawing/2014/main" id="{6E6F0BCA-5D3E-4249-AC08-825C30C13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5400000">
            <a:off x="6800850" y="4162425"/>
            <a:ext cx="114300" cy="1143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9DA7B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" name="textbox-153">
            <a:extLst xmlns:a="http://schemas.openxmlformats.org/drawingml/2006/main">
              <a:ext uri="{FF2B5EF4-FFF2-40B4-BE49-F238E27FC236}">
                <a16:creationId xmlns:a16="http://schemas.microsoft.com/office/drawing/2014/main" id="{BB418E66-8BF1-42D2-A75A-9BF5AB177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400550"/>
            <a:ext cx="30575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Dante + HAProxy</a:t>
            </a:r>
          </a:p>
        </p:txBody>
      </p:sp>
      <p:sp>
        <p:nvSpPr>
          <p:cNvPr id="127" name="textbox-154">
            <a:extLst xmlns:a="http://schemas.openxmlformats.org/drawingml/2006/main">
              <a:ext uri="{FF2B5EF4-FFF2-40B4-BE49-F238E27FC236}">
                <a16:creationId xmlns:a16="http://schemas.microsoft.com/office/drawing/2014/main" id="{C5366B75-C8A9-40A3-A6B6-A86B9FFA6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4800600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outbound seeding</a:t>
            </a:r>
          </a:p>
        </p:txBody>
      </p:sp>
      <p:sp>
        <p:nvSpPr>
          <p:cNvPr id="128" name="textbox-155">
            <a:extLst xmlns:a="http://schemas.openxmlformats.org/drawingml/2006/main">
              <a:ext uri="{FF2B5EF4-FFF2-40B4-BE49-F238E27FC236}">
                <a16:creationId xmlns:a16="http://schemas.microsoft.com/office/drawing/2014/main" id="{D8CD8C7C-3934-40DF-9425-E3AFED54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5248275"/>
            <a:ext cx="2933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policy routing</a:t>
            </a:r>
          </a:p>
        </p:txBody>
      </p:sp>
      <p:sp>
        <p:nvSpPr>
          <p:cNvPr id="129" name="textbox-156">
            <a:extLst xmlns:a="http://schemas.openxmlformats.org/drawingml/2006/main">
              <a:ext uri="{FF2B5EF4-FFF2-40B4-BE49-F238E27FC236}">
                <a16:creationId xmlns:a16="http://schemas.microsoft.com/office/drawing/2014/main" id="{97E2B7B7-416E-4594-9C07-2F638607D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1790700"/>
            <a:ext cx="3848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AS12029</a:t>
            </a:r>
          </a:p>
        </p:txBody>
      </p:sp>
      <p:sp>
        <p:nvSpPr>
          <p:cNvPr id="130" name="architecture-endpoint-1">
            <a:extLst xmlns:a="http://schemas.openxmlformats.org/drawingml/2006/main">
              <a:ext uri="{FF2B5EF4-FFF2-40B4-BE49-F238E27FC236}">
                <a16:creationId xmlns:a16="http://schemas.microsoft.com/office/drawing/2014/main" id="{3B206D63-B830-4A7D-B778-5F685B47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" name="architecture-endpoint-2">
            <a:extLst xmlns:a="http://schemas.openxmlformats.org/drawingml/2006/main">
              <a:ext uri="{FF2B5EF4-FFF2-40B4-BE49-F238E27FC236}">
                <a16:creationId xmlns:a16="http://schemas.microsoft.com/office/drawing/2014/main" id="{C886790B-3624-4A20-A6BB-A937934A7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" name="architecture-endpoint-3">
            <a:extLst xmlns:a="http://schemas.openxmlformats.org/drawingml/2006/main">
              <a:ext uri="{FF2B5EF4-FFF2-40B4-BE49-F238E27FC236}">
                <a16:creationId xmlns:a16="http://schemas.microsoft.com/office/drawing/2014/main" id="{86E2566E-9630-4C1A-843C-A8396923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" name="architecture-endpoint-4">
            <a:extLst xmlns:a="http://schemas.openxmlformats.org/drawingml/2006/main">
              <a:ext uri="{FF2B5EF4-FFF2-40B4-BE49-F238E27FC236}">
                <a16:creationId xmlns:a16="http://schemas.microsoft.com/office/drawing/2014/main" id="{23A620D0-E9AD-49D5-AF7A-DAAD79F0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" name="architecture-endpoint-5">
            <a:extLst xmlns:a="http://schemas.openxmlformats.org/drawingml/2006/main">
              <a:ext uri="{FF2B5EF4-FFF2-40B4-BE49-F238E27FC236}">
                <a16:creationId xmlns:a16="http://schemas.microsoft.com/office/drawing/2014/main" id="{15587193-E973-41BF-93F4-6A0C94A13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" name="architecture-endpoint-6">
            <a:extLst xmlns:a="http://schemas.openxmlformats.org/drawingml/2006/main">
              <a:ext uri="{FF2B5EF4-FFF2-40B4-BE49-F238E27FC236}">
                <a16:creationId xmlns:a16="http://schemas.microsoft.com/office/drawing/2014/main" id="{2FC4F9E7-757E-424C-95F5-118A77C88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" name="architecture-endpoint-7">
            <a:extLst xmlns:a="http://schemas.openxmlformats.org/drawingml/2006/main">
              <a:ext uri="{FF2B5EF4-FFF2-40B4-BE49-F238E27FC236}">
                <a16:creationId xmlns:a16="http://schemas.microsoft.com/office/drawing/2014/main" id="{708BF600-A120-49F2-9A73-DF3A53E36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" name="architecture-endpoint-8">
            <a:extLst xmlns:a="http://schemas.openxmlformats.org/drawingml/2006/main">
              <a:ext uri="{FF2B5EF4-FFF2-40B4-BE49-F238E27FC236}">
                <a16:creationId xmlns:a16="http://schemas.microsoft.com/office/drawing/2014/main" id="{154D42D0-5971-41CF-A5FB-D7BB8EB0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" name="architecture-endpoint-9">
            <a:extLst xmlns:a="http://schemas.openxmlformats.org/drawingml/2006/main">
              <a:ext uri="{FF2B5EF4-FFF2-40B4-BE49-F238E27FC236}">
                <a16:creationId xmlns:a16="http://schemas.microsoft.com/office/drawing/2014/main" id="{B1D6E54A-37C2-410B-9A50-2D2746D38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" name="architecture-endpoint-10">
            <a:extLst xmlns:a="http://schemas.openxmlformats.org/drawingml/2006/main">
              <a:ext uri="{FF2B5EF4-FFF2-40B4-BE49-F238E27FC236}">
                <a16:creationId xmlns:a16="http://schemas.microsoft.com/office/drawing/2014/main" id="{450FDD7C-5301-4342-A3FA-02365DD18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" name="architecture-endpoint-11">
            <a:extLst xmlns:a="http://schemas.openxmlformats.org/drawingml/2006/main">
              <a:ext uri="{FF2B5EF4-FFF2-40B4-BE49-F238E27FC236}">
                <a16:creationId xmlns:a16="http://schemas.microsoft.com/office/drawing/2014/main" id="{83C9ACBE-7166-47C7-95EF-5FACF8B41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" name="architecture-endpoint-12">
            <a:extLst xmlns:a="http://schemas.openxmlformats.org/drawingml/2006/main">
              <a:ext uri="{FF2B5EF4-FFF2-40B4-BE49-F238E27FC236}">
                <a16:creationId xmlns:a16="http://schemas.microsoft.com/office/drawing/2014/main" id="{67144F30-5F85-4688-9083-5A2959296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" name="architecture-endpoint-13">
            <a:extLst xmlns:a="http://schemas.openxmlformats.org/drawingml/2006/main">
              <a:ext uri="{FF2B5EF4-FFF2-40B4-BE49-F238E27FC236}">
                <a16:creationId xmlns:a16="http://schemas.microsoft.com/office/drawing/2014/main" id="{7A9DA610-C476-421D-9351-85D8E9B06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" name="architecture-endpoint-14">
            <a:extLst xmlns:a="http://schemas.openxmlformats.org/drawingml/2006/main">
              <a:ext uri="{FF2B5EF4-FFF2-40B4-BE49-F238E27FC236}">
                <a16:creationId xmlns:a16="http://schemas.microsoft.com/office/drawing/2014/main" id="{79FAB0A6-4C23-4C79-8FC6-7517A9C92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" name="architecture-endpoint-15">
            <a:extLst xmlns:a="http://schemas.openxmlformats.org/drawingml/2006/main">
              <a:ext uri="{FF2B5EF4-FFF2-40B4-BE49-F238E27FC236}">
                <a16:creationId xmlns:a16="http://schemas.microsoft.com/office/drawing/2014/main" id="{EDE61D10-DF97-43D2-8E68-B2A183A8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" name="architecture-endpoint-16">
            <a:extLst xmlns:a="http://schemas.openxmlformats.org/drawingml/2006/main">
              <a:ext uri="{FF2B5EF4-FFF2-40B4-BE49-F238E27FC236}">
                <a16:creationId xmlns:a16="http://schemas.microsoft.com/office/drawing/2014/main" id="{66886BD9-92F1-4A73-AFCE-0D6225B6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" name="architecture-endpoint-17">
            <a:extLst xmlns:a="http://schemas.openxmlformats.org/drawingml/2006/main">
              <a:ext uri="{FF2B5EF4-FFF2-40B4-BE49-F238E27FC236}">
                <a16:creationId xmlns:a16="http://schemas.microsoft.com/office/drawing/2014/main" id="{232B84A7-AD52-41AF-B2FF-D9CB6A52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" name="architecture-endpoint-18">
            <a:extLst xmlns:a="http://schemas.openxmlformats.org/drawingml/2006/main">
              <a:ext uri="{FF2B5EF4-FFF2-40B4-BE49-F238E27FC236}">
                <a16:creationId xmlns:a16="http://schemas.microsoft.com/office/drawing/2014/main" id="{52385B3A-9F05-48B2-BC20-359ABFEF8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" name="architecture-endpoint-19">
            <a:extLst xmlns:a="http://schemas.openxmlformats.org/drawingml/2006/main">
              <a:ext uri="{FF2B5EF4-FFF2-40B4-BE49-F238E27FC236}">
                <a16:creationId xmlns:a16="http://schemas.microsoft.com/office/drawing/2014/main" id="{24DCDD52-ADFB-42C6-A932-00AF869C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" name="architecture-endpoint-20">
            <a:extLst xmlns:a="http://schemas.openxmlformats.org/drawingml/2006/main">
              <a:ext uri="{FF2B5EF4-FFF2-40B4-BE49-F238E27FC236}">
                <a16:creationId xmlns:a16="http://schemas.microsoft.com/office/drawing/2014/main" id="{EB5692CF-895C-40F8-BD37-0227FCE94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" name="architecture-endpoint-21">
            <a:extLst xmlns:a="http://schemas.openxmlformats.org/drawingml/2006/main">
              <a:ext uri="{FF2B5EF4-FFF2-40B4-BE49-F238E27FC236}">
                <a16:creationId xmlns:a16="http://schemas.microsoft.com/office/drawing/2014/main" id="{413F74A3-5AB4-4908-8780-B9D89107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" name="architecture-endpoint-22">
            <a:extLst xmlns:a="http://schemas.openxmlformats.org/drawingml/2006/main">
              <a:ext uri="{FF2B5EF4-FFF2-40B4-BE49-F238E27FC236}">
                <a16:creationId xmlns:a16="http://schemas.microsoft.com/office/drawing/2014/main" id="{051F2A7F-C317-44EB-A12A-58B11E53F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" name="architecture-endpoint-23">
            <a:extLst xmlns:a="http://schemas.openxmlformats.org/drawingml/2006/main">
              <a:ext uri="{FF2B5EF4-FFF2-40B4-BE49-F238E27FC236}">
                <a16:creationId xmlns:a16="http://schemas.microsoft.com/office/drawing/2014/main" id="{5D365FD2-10CC-4465-9A45-CA4C58853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" name="architecture-endpoint-24">
            <a:extLst xmlns:a="http://schemas.openxmlformats.org/drawingml/2006/main">
              <a:ext uri="{FF2B5EF4-FFF2-40B4-BE49-F238E27FC236}">
                <a16:creationId xmlns:a16="http://schemas.microsoft.com/office/drawing/2014/main" id="{526F388B-437F-4080-B290-A479E7D9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" name="architecture-endpoint-25">
            <a:extLst xmlns:a="http://schemas.openxmlformats.org/drawingml/2006/main">
              <a:ext uri="{FF2B5EF4-FFF2-40B4-BE49-F238E27FC236}">
                <a16:creationId xmlns:a16="http://schemas.microsoft.com/office/drawing/2014/main" id="{B28229C0-F467-42F6-A250-092DA4DA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" name="architecture-endpoint-26">
            <a:extLst xmlns:a="http://schemas.openxmlformats.org/drawingml/2006/main">
              <a:ext uri="{FF2B5EF4-FFF2-40B4-BE49-F238E27FC236}">
                <a16:creationId xmlns:a16="http://schemas.microsoft.com/office/drawing/2014/main" id="{00357BFC-61F6-47E8-A8D4-8DCA7F398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" name="architecture-endpoint-27">
            <a:extLst xmlns:a="http://schemas.openxmlformats.org/drawingml/2006/main">
              <a:ext uri="{FF2B5EF4-FFF2-40B4-BE49-F238E27FC236}">
                <a16:creationId xmlns:a16="http://schemas.microsoft.com/office/drawing/2014/main" id="{3907611E-8E83-46D1-AAE9-0E443B0F7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" name="architecture-endpoint-28">
            <a:extLst xmlns:a="http://schemas.openxmlformats.org/drawingml/2006/main">
              <a:ext uri="{FF2B5EF4-FFF2-40B4-BE49-F238E27FC236}">
                <a16:creationId xmlns:a16="http://schemas.microsoft.com/office/drawing/2014/main" id="{4CAA342B-D52D-4B46-9784-63001193B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" name="architecture-endpoint-29">
            <a:extLst xmlns:a="http://schemas.openxmlformats.org/drawingml/2006/main">
              <a:ext uri="{FF2B5EF4-FFF2-40B4-BE49-F238E27FC236}">
                <a16:creationId xmlns:a16="http://schemas.microsoft.com/office/drawing/2014/main" id="{8B2D99E6-4D32-4A2A-8445-82D34830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" name="architecture-endpoint-30">
            <a:extLst xmlns:a="http://schemas.openxmlformats.org/drawingml/2006/main">
              <a:ext uri="{FF2B5EF4-FFF2-40B4-BE49-F238E27FC236}">
                <a16:creationId xmlns:a16="http://schemas.microsoft.com/office/drawing/2014/main" id="{DE5F6FA8-C962-4956-BCDF-B7B221B0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" name="architecture-endpoint-31">
            <a:extLst xmlns:a="http://schemas.openxmlformats.org/drawingml/2006/main">
              <a:ext uri="{FF2B5EF4-FFF2-40B4-BE49-F238E27FC236}">
                <a16:creationId xmlns:a16="http://schemas.microsoft.com/office/drawing/2014/main" id="{86A7D729-5F7A-43A9-8D32-5BE97F8F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" name="architecture-endpoint-32">
            <a:extLst xmlns:a="http://schemas.openxmlformats.org/drawingml/2006/main">
              <a:ext uri="{FF2B5EF4-FFF2-40B4-BE49-F238E27FC236}">
                <a16:creationId xmlns:a16="http://schemas.microsoft.com/office/drawing/2014/main" id="{BE8EFA80-3480-42A3-9DF5-76316A846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" name="architecture-endpoint-33">
            <a:extLst xmlns:a="http://schemas.openxmlformats.org/drawingml/2006/main">
              <a:ext uri="{FF2B5EF4-FFF2-40B4-BE49-F238E27FC236}">
                <a16:creationId xmlns:a16="http://schemas.microsoft.com/office/drawing/2014/main" id="{DC635692-E315-49DA-AF17-BA3E7420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" name="architecture-endpoint-34">
            <a:extLst xmlns:a="http://schemas.openxmlformats.org/drawingml/2006/main">
              <a:ext uri="{FF2B5EF4-FFF2-40B4-BE49-F238E27FC236}">
                <a16:creationId xmlns:a16="http://schemas.microsoft.com/office/drawing/2014/main" id="{D08749DD-F662-441D-BF00-3510C5689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" name="architecture-endpoint-35">
            <a:extLst xmlns:a="http://schemas.openxmlformats.org/drawingml/2006/main">
              <a:ext uri="{FF2B5EF4-FFF2-40B4-BE49-F238E27FC236}">
                <a16:creationId xmlns:a16="http://schemas.microsoft.com/office/drawing/2014/main" id="{F5EC27DF-B18B-4EED-AD70-F52B4599E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" name="architecture-endpoint-36">
            <a:extLst xmlns:a="http://schemas.openxmlformats.org/drawingml/2006/main">
              <a:ext uri="{FF2B5EF4-FFF2-40B4-BE49-F238E27FC236}">
                <a16:creationId xmlns:a16="http://schemas.microsoft.com/office/drawing/2014/main" id="{BD70EBCC-003D-4C47-A9F9-33618E3C2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" name="architecture-endpoint-37">
            <a:extLst xmlns:a="http://schemas.openxmlformats.org/drawingml/2006/main">
              <a:ext uri="{FF2B5EF4-FFF2-40B4-BE49-F238E27FC236}">
                <a16:creationId xmlns:a16="http://schemas.microsoft.com/office/drawing/2014/main" id="{4A454678-DF4D-4C6D-9C1A-810BCA1C8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" name="architecture-endpoint-38">
            <a:extLst xmlns:a="http://schemas.openxmlformats.org/drawingml/2006/main">
              <a:ext uri="{FF2B5EF4-FFF2-40B4-BE49-F238E27FC236}">
                <a16:creationId xmlns:a16="http://schemas.microsoft.com/office/drawing/2014/main" id="{61107177-5D1D-4370-B515-8230FEEA6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" name="architecture-endpoint-39">
            <a:extLst xmlns:a="http://schemas.openxmlformats.org/drawingml/2006/main">
              <a:ext uri="{FF2B5EF4-FFF2-40B4-BE49-F238E27FC236}">
                <a16:creationId xmlns:a16="http://schemas.microsoft.com/office/drawing/2014/main" id="{46D22107-0797-4176-9375-81457F1D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" name="architecture-endpoint-40">
            <a:extLst xmlns:a="http://schemas.openxmlformats.org/drawingml/2006/main">
              <a:ext uri="{FF2B5EF4-FFF2-40B4-BE49-F238E27FC236}">
                <a16:creationId xmlns:a16="http://schemas.microsoft.com/office/drawing/2014/main" id="{1EED87F2-64A9-4CE7-8D63-DD770B53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" name="architecture-endpoint-41">
            <a:extLst xmlns:a="http://schemas.openxmlformats.org/drawingml/2006/main">
              <a:ext uri="{FF2B5EF4-FFF2-40B4-BE49-F238E27FC236}">
                <a16:creationId xmlns:a16="http://schemas.microsoft.com/office/drawing/2014/main" id="{538C323A-C01F-4E94-9AB6-EEF87B4E9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" name="architecture-endpoint-42">
            <a:extLst xmlns:a="http://schemas.openxmlformats.org/drawingml/2006/main">
              <a:ext uri="{FF2B5EF4-FFF2-40B4-BE49-F238E27FC236}">
                <a16:creationId xmlns:a16="http://schemas.microsoft.com/office/drawing/2014/main" id="{D9850FB6-025F-42E3-9C95-BAB470AB1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" name="architecture-endpoint-43">
            <a:extLst xmlns:a="http://schemas.openxmlformats.org/drawingml/2006/main">
              <a:ext uri="{FF2B5EF4-FFF2-40B4-BE49-F238E27FC236}">
                <a16:creationId xmlns:a16="http://schemas.microsoft.com/office/drawing/2014/main" id="{C0C69774-3E4F-48BE-89F5-88FFCB303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" name="architecture-endpoint-44">
            <a:extLst xmlns:a="http://schemas.openxmlformats.org/drawingml/2006/main">
              <a:ext uri="{FF2B5EF4-FFF2-40B4-BE49-F238E27FC236}">
                <a16:creationId xmlns:a16="http://schemas.microsoft.com/office/drawing/2014/main" id="{05803950-4CFF-476B-BC6F-E70B0462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" name="architecture-endpoint-45">
            <a:extLst xmlns:a="http://schemas.openxmlformats.org/drawingml/2006/main">
              <a:ext uri="{FF2B5EF4-FFF2-40B4-BE49-F238E27FC236}">
                <a16:creationId xmlns:a16="http://schemas.microsoft.com/office/drawing/2014/main" id="{50A423E8-5D81-411B-B2E0-FFC90E1DB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" name="architecture-endpoint-46">
            <a:extLst xmlns:a="http://schemas.openxmlformats.org/drawingml/2006/main">
              <a:ext uri="{FF2B5EF4-FFF2-40B4-BE49-F238E27FC236}">
                <a16:creationId xmlns:a16="http://schemas.microsoft.com/office/drawing/2014/main" id="{1D665A84-197C-4A09-B4C4-9D6F220B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" name="architecture-endpoint-47">
            <a:extLst xmlns:a="http://schemas.openxmlformats.org/drawingml/2006/main">
              <a:ext uri="{FF2B5EF4-FFF2-40B4-BE49-F238E27FC236}">
                <a16:creationId xmlns:a16="http://schemas.microsoft.com/office/drawing/2014/main" id="{12300C38-F7E5-4718-8DA4-C4BAEF6F5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" name="architecture-endpoint-48">
            <a:extLst xmlns:a="http://schemas.openxmlformats.org/drawingml/2006/main">
              <a:ext uri="{FF2B5EF4-FFF2-40B4-BE49-F238E27FC236}">
                <a16:creationId xmlns:a16="http://schemas.microsoft.com/office/drawing/2014/main" id="{5C952E44-1932-4AD5-A63D-7E577499F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" name="architecture-endpoint-49">
            <a:extLst xmlns:a="http://schemas.openxmlformats.org/drawingml/2006/main">
              <a:ext uri="{FF2B5EF4-FFF2-40B4-BE49-F238E27FC236}">
                <a16:creationId xmlns:a16="http://schemas.microsoft.com/office/drawing/2014/main" id="{143F1007-9D94-49EE-94B1-0A4549A55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" name="architecture-endpoint-50">
            <a:extLst xmlns:a="http://schemas.openxmlformats.org/drawingml/2006/main">
              <a:ext uri="{FF2B5EF4-FFF2-40B4-BE49-F238E27FC236}">
                <a16:creationId xmlns:a16="http://schemas.microsoft.com/office/drawing/2014/main" id="{35BAFCC7-87C0-41C6-BC17-4444FEEB6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" name="architecture-endpoint-51">
            <a:extLst xmlns:a="http://schemas.openxmlformats.org/drawingml/2006/main">
              <a:ext uri="{FF2B5EF4-FFF2-40B4-BE49-F238E27FC236}">
                <a16:creationId xmlns:a16="http://schemas.microsoft.com/office/drawing/2014/main" id="{181CFCCB-229B-4C46-906B-E608AF74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" name="architecture-endpoint-52">
            <a:extLst xmlns:a="http://schemas.openxmlformats.org/drawingml/2006/main">
              <a:ext uri="{FF2B5EF4-FFF2-40B4-BE49-F238E27FC236}">
                <a16:creationId xmlns:a16="http://schemas.microsoft.com/office/drawing/2014/main" id="{67DCA08F-8B07-4FB3-91CF-F3FD6B3C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" name="architecture-endpoint-53">
            <a:extLst xmlns:a="http://schemas.openxmlformats.org/drawingml/2006/main">
              <a:ext uri="{FF2B5EF4-FFF2-40B4-BE49-F238E27FC236}">
                <a16:creationId xmlns:a16="http://schemas.microsoft.com/office/drawing/2014/main" id="{D486F995-3EB1-49DF-93B2-1B40389F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" name="architecture-endpoint-54">
            <a:extLst xmlns:a="http://schemas.openxmlformats.org/drawingml/2006/main">
              <a:ext uri="{FF2B5EF4-FFF2-40B4-BE49-F238E27FC236}">
                <a16:creationId xmlns:a16="http://schemas.microsoft.com/office/drawing/2014/main" id="{74DF67BB-9B6B-4C89-9959-24AC1A59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" name="architecture-endpoint-55">
            <a:extLst xmlns:a="http://schemas.openxmlformats.org/drawingml/2006/main">
              <a:ext uri="{FF2B5EF4-FFF2-40B4-BE49-F238E27FC236}">
                <a16:creationId xmlns:a16="http://schemas.microsoft.com/office/drawing/2014/main" id="{6DD2AF4E-AEEE-467A-B6D5-9DD6C0CC8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" name="architecture-endpoint-56">
            <a:extLst xmlns:a="http://schemas.openxmlformats.org/drawingml/2006/main">
              <a:ext uri="{FF2B5EF4-FFF2-40B4-BE49-F238E27FC236}">
                <a16:creationId xmlns:a16="http://schemas.microsoft.com/office/drawing/2014/main" id="{8C3D8BF4-611A-408E-B6BE-07CBE6E33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" name="architecture-endpoint-57">
            <a:extLst xmlns:a="http://schemas.openxmlformats.org/drawingml/2006/main">
              <a:ext uri="{FF2B5EF4-FFF2-40B4-BE49-F238E27FC236}">
                <a16:creationId xmlns:a16="http://schemas.microsoft.com/office/drawing/2014/main" id="{B03C5C8F-ECCF-498A-9332-088283F5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" name="architecture-endpoint-58">
            <a:extLst xmlns:a="http://schemas.openxmlformats.org/drawingml/2006/main">
              <a:ext uri="{FF2B5EF4-FFF2-40B4-BE49-F238E27FC236}">
                <a16:creationId xmlns:a16="http://schemas.microsoft.com/office/drawing/2014/main" id="{C7F34ABD-81DF-414D-8DBE-9DAFF203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" name="architecture-endpoint-59">
            <a:extLst xmlns:a="http://schemas.openxmlformats.org/drawingml/2006/main">
              <a:ext uri="{FF2B5EF4-FFF2-40B4-BE49-F238E27FC236}">
                <a16:creationId xmlns:a16="http://schemas.microsoft.com/office/drawing/2014/main" id="{29FE2007-696C-4C7B-8503-59D73502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" name="architecture-endpoint-60">
            <a:extLst xmlns:a="http://schemas.openxmlformats.org/drawingml/2006/main">
              <a:ext uri="{FF2B5EF4-FFF2-40B4-BE49-F238E27FC236}">
                <a16:creationId xmlns:a16="http://schemas.microsoft.com/office/drawing/2014/main" id="{5077511D-9515-449F-8FB2-2475ED669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" name="architecture-endpoint-61">
            <a:extLst xmlns:a="http://schemas.openxmlformats.org/drawingml/2006/main">
              <a:ext uri="{FF2B5EF4-FFF2-40B4-BE49-F238E27FC236}">
                <a16:creationId xmlns:a16="http://schemas.microsoft.com/office/drawing/2014/main" id="{A2FA06B3-6311-4FB6-A8CD-FB761017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" name="architecture-endpoint-62">
            <a:extLst xmlns:a="http://schemas.openxmlformats.org/drawingml/2006/main">
              <a:ext uri="{FF2B5EF4-FFF2-40B4-BE49-F238E27FC236}">
                <a16:creationId xmlns:a16="http://schemas.microsoft.com/office/drawing/2014/main" id="{8198B1A0-6287-4687-9F81-F62DD157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" name="architecture-endpoint-63">
            <a:extLst xmlns:a="http://schemas.openxmlformats.org/drawingml/2006/main">
              <a:ext uri="{FF2B5EF4-FFF2-40B4-BE49-F238E27FC236}">
                <a16:creationId xmlns:a16="http://schemas.microsoft.com/office/drawing/2014/main" id="{6720F7A8-3EC8-4380-B010-44B9DD3A4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" name="architecture-endpoint-64">
            <a:extLst xmlns:a="http://schemas.openxmlformats.org/drawingml/2006/main">
              <a:ext uri="{FF2B5EF4-FFF2-40B4-BE49-F238E27FC236}">
                <a16:creationId xmlns:a16="http://schemas.microsoft.com/office/drawing/2014/main" id="{03E1E543-E213-47C2-8728-36BFFBC2F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" name="architecture-endpoint-65">
            <a:extLst xmlns:a="http://schemas.openxmlformats.org/drawingml/2006/main">
              <a:ext uri="{FF2B5EF4-FFF2-40B4-BE49-F238E27FC236}">
                <a16:creationId xmlns:a16="http://schemas.microsoft.com/office/drawing/2014/main" id="{6FB43010-65EE-4C06-9F1A-1DE24F61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" name="architecture-endpoint-66">
            <a:extLst xmlns:a="http://schemas.openxmlformats.org/drawingml/2006/main">
              <a:ext uri="{FF2B5EF4-FFF2-40B4-BE49-F238E27FC236}">
                <a16:creationId xmlns:a16="http://schemas.microsoft.com/office/drawing/2014/main" id="{8922C85B-1918-431C-84D4-811CF4406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" name="architecture-endpoint-67">
            <a:extLst xmlns:a="http://schemas.openxmlformats.org/drawingml/2006/main">
              <a:ext uri="{FF2B5EF4-FFF2-40B4-BE49-F238E27FC236}">
                <a16:creationId xmlns:a16="http://schemas.microsoft.com/office/drawing/2014/main" id="{03D0758F-A23A-4BB3-8F36-3BFEA4E4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" name="architecture-endpoint-68">
            <a:extLst xmlns:a="http://schemas.openxmlformats.org/drawingml/2006/main">
              <a:ext uri="{FF2B5EF4-FFF2-40B4-BE49-F238E27FC236}">
                <a16:creationId xmlns:a16="http://schemas.microsoft.com/office/drawing/2014/main" id="{C9B18D16-6F07-483D-94CE-BF51EA72C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" name="architecture-endpoint-69">
            <a:extLst xmlns:a="http://schemas.openxmlformats.org/drawingml/2006/main">
              <a:ext uri="{FF2B5EF4-FFF2-40B4-BE49-F238E27FC236}">
                <a16:creationId xmlns:a16="http://schemas.microsoft.com/office/drawing/2014/main" id="{91D46591-055B-486F-AA42-31065E272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" name="architecture-endpoint-70">
            <a:extLst xmlns:a="http://schemas.openxmlformats.org/drawingml/2006/main">
              <a:ext uri="{FF2B5EF4-FFF2-40B4-BE49-F238E27FC236}">
                <a16:creationId xmlns:a16="http://schemas.microsoft.com/office/drawing/2014/main" id="{DA0F2EDE-E87E-498A-B4D5-7D06FFD0E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" name="architecture-endpoint-71">
            <a:extLst xmlns:a="http://schemas.openxmlformats.org/drawingml/2006/main">
              <a:ext uri="{FF2B5EF4-FFF2-40B4-BE49-F238E27FC236}">
                <a16:creationId xmlns:a16="http://schemas.microsoft.com/office/drawing/2014/main" id="{EC50A24A-7F89-49CF-B840-D2F8CC1CD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" name="architecture-endpoint-72">
            <a:extLst xmlns:a="http://schemas.openxmlformats.org/drawingml/2006/main">
              <a:ext uri="{FF2B5EF4-FFF2-40B4-BE49-F238E27FC236}">
                <a16:creationId xmlns:a16="http://schemas.microsoft.com/office/drawing/2014/main" id="{FA9369E7-86BB-4768-8331-69E9B683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" name="architecture-endpoint-73">
            <a:extLst xmlns:a="http://schemas.openxmlformats.org/drawingml/2006/main">
              <a:ext uri="{FF2B5EF4-FFF2-40B4-BE49-F238E27FC236}">
                <a16:creationId xmlns:a16="http://schemas.microsoft.com/office/drawing/2014/main" id="{5FFA3DA8-1E67-4E6D-BB08-6A772995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" name="architecture-endpoint-74">
            <a:extLst xmlns:a="http://schemas.openxmlformats.org/drawingml/2006/main">
              <a:ext uri="{FF2B5EF4-FFF2-40B4-BE49-F238E27FC236}">
                <a16:creationId xmlns:a16="http://schemas.microsoft.com/office/drawing/2014/main" id="{F0DDBF05-F554-45AF-A0A3-0179D52A7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" name="architecture-endpoint-75">
            <a:extLst xmlns:a="http://schemas.openxmlformats.org/drawingml/2006/main">
              <a:ext uri="{FF2B5EF4-FFF2-40B4-BE49-F238E27FC236}">
                <a16:creationId xmlns:a16="http://schemas.microsoft.com/office/drawing/2014/main" id="{362A4D29-4C60-44D3-A556-61303F1C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" name="architecture-endpoint-76">
            <a:extLst xmlns:a="http://schemas.openxmlformats.org/drawingml/2006/main">
              <a:ext uri="{FF2B5EF4-FFF2-40B4-BE49-F238E27FC236}">
                <a16:creationId xmlns:a16="http://schemas.microsoft.com/office/drawing/2014/main" id="{43D39EAB-4FB6-49B4-8A42-92B248E32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" name="architecture-endpoint-77">
            <a:extLst xmlns:a="http://schemas.openxmlformats.org/drawingml/2006/main">
              <a:ext uri="{FF2B5EF4-FFF2-40B4-BE49-F238E27FC236}">
                <a16:creationId xmlns:a16="http://schemas.microsoft.com/office/drawing/2014/main" id="{6D62A547-1C36-48FD-8EB3-45B337A9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" name="architecture-endpoint-78">
            <a:extLst xmlns:a="http://schemas.openxmlformats.org/drawingml/2006/main">
              <a:ext uri="{FF2B5EF4-FFF2-40B4-BE49-F238E27FC236}">
                <a16:creationId xmlns:a16="http://schemas.microsoft.com/office/drawing/2014/main" id="{BA9575C2-4B6F-4C7C-8FF8-1D53AB77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" name="architecture-endpoint-79">
            <a:extLst xmlns:a="http://schemas.openxmlformats.org/drawingml/2006/main">
              <a:ext uri="{FF2B5EF4-FFF2-40B4-BE49-F238E27FC236}">
                <a16:creationId xmlns:a16="http://schemas.microsoft.com/office/drawing/2014/main" id="{7908D986-8C6A-4692-85BF-1038DBC5B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" name="architecture-endpoint-80">
            <a:extLst xmlns:a="http://schemas.openxmlformats.org/drawingml/2006/main">
              <a:ext uri="{FF2B5EF4-FFF2-40B4-BE49-F238E27FC236}">
                <a16:creationId xmlns:a16="http://schemas.microsoft.com/office/drawing/2014/main" id="{DCA23F4B-DA26-4715-9021-12712CE21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" name="architecture-endpoint-81">
            <a:extLst xmlns:a="http://schemas.openxmlformats.org/drawingml/2006/main">
              <a:ext uri="{FF2B5EF4-FFF2-40B4-BE49-F238E27FC236}">
                <a16:creationId xmlns:a16="http://schemas.microsoft.com/office/drawing/2014/main" id="{753B378D-306C-4127-8B08-8E22CE8F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" name="architecture-endpoint-82">
            <a:extLst xmlns:a="http://schemas.openxmlformats.org/drawingml/2006/main">
              <a:ext uri="{FF2B5EF4-FFF2-40B4-BE49-F238E27FC236}">
                <a16:creationId xmlns:a16="http://schemas.microsoft.com/office/drawing/2014/main" id="{2953BF36-763A-473A-AF24-0D973B53D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" name="architecture-endpoint-83">
            <a:extLst xmlns:a="http://schemas.openxmlformats.org/drawingml/2006/main">
              <a:ext uri="{FF2B5EF4-FFF2-40B4-BE49-F238E27FC236}">
                <a16:creationId xmlns:a16="http://schemas.microsoft.com/office/drawing/2014/main" id="{6EE10FE9-9FAF-4F2A-BD50-6668B9967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" name="architecture-endpoint-84">
            <a:extLst xmlns:a="http://schemas.openxmlformats.org/drawingml/2006/main">
              <a:ext uri="{FF2B5EF4-FFF2-40B4-BE49-F238E27FC236}">
                <a16:creationId xmlns:a16="http://schemas.microsoft.com/office/drawing/2014/main" id="{FBD26FEA-427E-4CF8-B214-71EC9CCFE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" name="architecture-endpoint-85">
            <a:extLst xmlns:a="http://schemas.openxmlformats.org/drawingml/2006/main">
              <a:ext uri="{FF2B5EF4-FFF2-40B4-BE49-F238E27FC236}">
                <a16:creationId xmlns:a16="http://schemas.microsoft.com/office/drawing/2014/main" id="{755712F2-DAEB-46E0-A1D6-A9058989F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" name="architecture-endpoint-86">
            <a:extLst xmlns:a="http://schemas.openxmlformats.org/drawingml/2006/main">
              <a:ext uri="{FF2B5EF4-FFF2-40B4-BE49-F238E27FC236}">
                <a16:creationId xmlns:a16="http://schemas.microsoft.com/office/drawing/2014/main" id="{D4CD884C-1695-4E96-8EA6-A2991ED79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" name="architecture-endpoint-87">
            <a:extLst xmlns:a="http://schemas.openxmlformats.org/drawingml/2006/main">
              <a:ext uri="{FF2B5EF4-FFF2-40B4-BE49-F238E27FC236}">
                <a16:creationId xmlns:a16="http://schemas.microsoft.com/office/drawing/2014/main" id="{5060E001-0678-4EE0-B630-834B125D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" name="architecture-endpoint-88">
            <a:extLst xmlns:a="http://schemas.openxmlformats.org/drawingml/2006/main">
              <a:ext uri="{FF2B5EF4-FFF2-40B4-BE49-F238E27FC236}">
                <a16:creationId xmlns:a16="http://schemas.microsoft.com/office/drawing/2014/main" id="{4D93FFF8-BECC-487E-AAC7-6192FDDA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" name="architecture-endpoint-89">
            <a:extLst xmlns:a="http://schemas.openxmlformats.org/drawingml/2006/main">
              <a:ext uri="{FF2B5EF4-FFF2-40B4-BE49-F238E27FC236}">
                <a16:creationId xmlns:a16="http://schemas.microsoft.com/office/drawing/2014/main" id="{88929C51-3BE5-4948-8580-FAA43903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" name="architecture-endpoint-90">
            <a:extLst xmlns:a="http://schemas.openxmlformats.org/drawingml/2006/main">
              <a:ext uri="{FF2B5EF4-FFF2-40B4-BE49-F238E27FC236}">
                <a16:creationId xmlns:a16="http://schemas.microsoft.com/office/drawing/2014/main" id="{0747351D-C83D-4BB0-A780-F29BC0638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" name="architecture-endpoint-91">
            <a:extLst xmlns:a="http://schemas.openxmlformats.org/drawingml/2006/main">
              <a:ext uri="{FF2B5EF4-FFF2-40B4-BE49-F238E27FC236}">
                <a16:creationId xmlns:a16="http://schemas.microsoft.com/office/drawing/2014/main" id="{E67B1BDD-B07E-449F-972C-30B7C31B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" name="architecture-endpoint-92">
            <a:extLst xmlns:a="http://schemas.openxmlformats.org/drawingml/2006/main">
              <a:ext uri="{FF2B5EF4-FFF2-40B4-BE49-F238E27FC236}">
                <a16:creationId xmlns:a16="http://schemas.microsoft.com/office/drawing/2014/main" id="{6A852EAD-E29F-4F38-9D44-B17E57115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" name="architecture-endpoint-93">
            <a:extLst xmlns:a="http://schemas.openxmlformats.org/drawingml/2006/main">
              <a:ext uri="{FF2B5EF4-FFF2-40B4-BE49-F238E27FC236}">
                <a16:creationId xmlns:a16="http://schemas.microsoft.com/office/drawing/2014/main" id="{511AC4C0-50E4-4901-BF2C-967AB4EA8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" name="architecture-endpoint-94">
            <a:extLst xmlns:a="http://schemas.openxmlformats.org/drawingml/2006/main">
              <a:ext uri="{FF2B5EF4-FFF2-40B4-BE49-F238E27FC236}">
                <a16:creationId xmlns:a16="http://schemas.microsoft.com/office/drawing/2014/main" id="{08DDEFF5-DC94-4C76-AE81-2B4577453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" name="architecture-endpoint-95">
            <a:extLst xmlns:a="http://schemas.openxmlformats.org/drawingml/2006/main">
              <a:ext uri="{FF2B5EF4-FFF2-40B4-BE49-F238E27FC236}">
                <a16:creationId xmlns:a16="http://schemas.microsoft.com/office/drawing/2014/main" id="{2D71B4AA-BDF4-4A74-8A9D-08B422C59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" name="architecture-endpoint-96">
            <a:extLst xmlns:a="http://schemas.openxmlformats.org/drawingml/2006/main">
              <a:ext uri="{FF2B5EF4-FFF2-40B4-BE49-F238E27FC236}">
                <a16:creationId xmlns:a16="http://schemas.microsoft.com/office/drawing/2014/main" id="{8799872C-7446-4A89-B390-A30CC917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" name="architecture-endpoint-97">
            <a:extLst xmlns:a="http://schemas.openxmlformats.org/drawingml/2006/main">
              <a:ext uri="{FF2B5EF4-FFF2-40B4-BE49-F238E27FC236}">
                <a16:creationId xmlns:a16="http://schemas.microsoft.com/office/drawing/2014/main" id="{F4AC2526-ED8C-4D83-A0FD-47171ED47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" name="architecture-endpoint-98">
            <a:extLst xmlns:a="http://schemas.openxmlformats.org/drawingml/2006/main">
              <a:ext uri="{FF2B5EF4-FFF2-40B4-BE49-F238E27FC236}">
                <a16:creationId xmlns:a16="http://schemas.microsoft.com/office/drawing/2014/main" id="{13E96CF6-C232-42B7-B40F-ECBDE6116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" name="architecture-endpoint-99">
            <a:extLst xmlns:a="http://schemas.openxmlformats.org/drawingml/2006/main">
              <a:ext uri="{FF2B5EF4-FFF2-40B4-BE49-F238E27FC236}">
                <a16:creationId xmlns:a16="http://schemas.microsoft.com/office/drawing/2014/main" id="{730DAB64-F68C-4C2F-9927-78BDAE7F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" name="architecture-endpoint-100">
            <a:extLst xmlns:a="http://schemas.openxmlformats.org/drawingml/2006/main">
              <a:ext uri="{FF2B5EF4-FFF2-40B4-BE49-F238E27FC236}">
                <a16:creationId xmlns:a16="http://schemas.microsoft.com/office/drawing/2014/main" id="{6FA857D4-6DC5-44BA-9FF2-38D9DA6B0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" name="architecture-endpoint-101">
            <a:extLst xmlns:a="http://schemas.openxmlformats.org/drawingml/2006/main">
              <a:ext uri="{FF2B5EF4-FFF2-40B4-BE49-F238E27FC236}">
                <a16:creationId xmlns:a16="http://schemas.microsoft.com/office/drawing/2014/main" id="{27C4DAEA-9E6A-462B-9836-214C599B9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" name="architecture-endpoint-102">
            <a:extLst xmlns:a="http://schemas.openxmlformats.org/drawingml/2006/main">
              <a:ext uri="{FF2B5EF4-FFF2-40B4-BE49-F238E27FC236}">
                <a16:creationId xmlns:a16="http://schemas.microsoft.com/office/drawing/2014/main" id="{965FF0DA-217D-4794-A573-4F4EA771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" name="architecture-endpoint-103">
            <a:extLst xmlns:a="http://schemas.openxmlformats.org/drawingml/2006/main">
              <a:ext uri="{FF2B5EF4-FFF2-40B4-BE49-F238E27FC236}">
                <a16:creationId xmlns:a16="http://schemas.microsoft.com/office/drawing/2014/main" id="{6827C71F-E4B3-4425-B856-D0B33FBD4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" name="architecture-endpoint-104">
            <a:extLst xmlns:a="http://schemas.openxmlformats.org/drawingml/2006/main">
              <a:ext uri="{FF2B5EF4-FFF2-40B4-BE49-F238E27FC236}">
                <a16:creationId xmlns:a16="http://schemas.microsoft.com/office/drawing/2014/main" id="{1FC4C22E-985E-4542-8FBB-26C204CC5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" name="architecture-endpoint-105">
            <a:extLst xmlns:a="http://schemas.openxmlformats.org/drawingml/2006/main">
              <a:ext uri="{FF2B5EF4-FFF2-40B4-BE49-F238E27FC236}">
                <a16:creationId xmlns:a16="http://schemas.microsoft.com/office/drawing/2014/main" id="{16DDE070-835E-43B9-B813-7CCCE5358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" name="architecture-endpoint-106">
            <a:extLst xmlns:a="http://schemas.openxmlformats.org/drawingml/2006/main">
              <a:ext uri="{FF2B5EF4-FFF2-40B4-BE49-F238E27FC236}">
                <a16:creationId xmlns:a16="http://schemas.microsoft.com/office/drawing/2014/main" id="{E6B8DFF9-432F-466B-AC58-8E33680B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" name="architecture-endpoint-107">
            <a:extLst xmlns:a="http://schemas.openxmlformats.org/drawingml/2006/main">
              <a:ext uri="{FF2B5EF4-FFF2-40B4-BE49-F238E27FC236}">
                <a16:creationId xmlns:a16="http://schemas.microsoft.com/office/drawing/2014/main" id="{556C6A2A-E5EE-40BC-ACE1-11DFBBE3C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" name="architecture-endpoint-108">
            <a:extLst xmlns:a="http://schemas.openxmlformats.org/drawingml/2006/main">
              <a:ext uri="{FF2B5EF4-FFF2-40B4-BE49-F238E27FC236}">
                <a16:creationId xmlns:a16="http://schemas.microsoft.com/office/drawing/2014/main" id="{D554D57F-CE2E-4DA1-A591-FA493D16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" name="architecture-endpoint-109">
            <a:extLst xmlns:a="http://schemas.openxmlformats.org/drawingml/2006/main">
              <a:ext uri="{FF2B5EF4-FFF2-40B4-BE49-F238E27FC236}">
                <a16:creationId xmlns:a16="http://schemas.microsoft.com/office/drawing/2014/main" id="{6A9915B4-9727-41A8-B6F1-589A191DB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" name="architecture-endpoint-110">
            <a:extLst xmlns:a="http://schemas.openxmlformats.org/drawingml/2006/main">
              <a:ext uri="{FF2B5EF4-FFF2-40B4-BE49-F238E27FC236}">
                <a16:creationId xmlns:a16="http://schemas.microsoft.com/office/drawing/2014/main" id="{76A14496-E296-48C8-8CFC-C6BD2164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" name="architecture-endpoint-111">
            <a:extLst xmlns:a="http://schemas.openxmlformats.org/drawingml/2006/main">
              <a:ext uri="{FF2B5EF4-FFF2-40B4-BE49-F238E27FC236}">
                <a16:creationId xmlns:a16="http://schemas.microsoft.com/office/drawing/2014/main" id="{2B8C5666-6D16-4166-B308-33538F7F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" name="architecture-endpoint-112">
            <a:extLst xmlns:a="http://schemas.openxmlformats.org/drawingml/2006/main">
              <a:ext uri="{FF2B5EF4-FFF2-40B4-BE49-F238E27FC236}">
                <a16:creationId xmlns:a16="http://schemas.microsoft.com/office/drawing/2014/main" id="{EBE77B47-88C6-412C-8567-D0ABDB32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" name="architecture-endpoint-113">
            <a:extLst xmlns:a="http://schemas.openxmlformats.org/drawingml/2006/main">
              <a:ext uri="{FF2B5EF4-FFF2-40B4-BE49-F238E27FC236}">
                <a16:creationId xmlns:a16="http://schemas.microsoft.com/office/drawing/2014/main" id="{40273849-F94F-4F8B-9A62-7AF3E398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" name="architecture-endpoint-114">
            <a:extLst xmlns:a="http://schemas.openxmlformats.org/drawingml/2006/main">
              <a:ext uri="{FF2B5EF4-FFF2-40B4-BE49-F238E27FC236}">
                <a16:creationId xmlns:a16="http://schemas.microsoft.com/office/drawing/2014/main" id="{5574D1C3-2807-4D8D-ACD0-C12E8D64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" name="architecture-endpoint-115">
            <a:extLst xmlns:a="http://schemas.openxmlformats.org/drawingml/2006/main">
              <a:ext uri="{FF2B5EF4-FFF2-40B4-BE49-F238E27FC236}">
                <a16:creationId xmlns:a16="http://schemas.microsoft.com/office/drawing/2014/main" id="{13A9589D-AC5E-4099-B9D7-6A37849F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" name="architecture-endpoint-116">
            <a:extLst xmlns:a="http://schemas.openxmlformats.org/drawingml/2006/main">
              <a:ext uri="{FF2B5EF4-FFF2-40B4-BE49-F238E27FC236}">
                <a16:creationId xmlns:a16="http://schemas.microsoft.com/office/drawing/2014/main" id="{8912BF27-392C-4DD7-A971-1D478FD1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" name="architecture-endpoint-117">
            <a:extLst xmlns:a="http://schemas.openxmlformats.org/drawingml/2006/main">
              <a:ext uri="{FF2B5EF4-FFF2-40B4-BE49-F238E27FC236}">
                <a16:creationId xmlns:a16="http://schemas.microsoft.com/office/drawing/2014/main" id="{C457A715-6882-4A0D-AD94-58ED3FF8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" name="architecture-endpoint-118">
            <a:extLst xmlns:a="http://schemas.openxmlformats.org/drawingml/2006/main">
              <a:ext uri="{FF2B5EF4-FFF2-40B4-BE49-F238E27FC236}">
                <a16:creationId xmlns:a16="http://schemas.microsoft.com/office/drawing/2014/main" id="{6BE60752-0B15-475B-B4D2-4E451DE47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" name="architecture-endpoint-119">
            <a:extLst xmlns:a="http://schemas.openxmlformats.org/drawingml/2006/main">
              <a:ext uri="{FF2B5EF4-FFF2-40B4-BE49-F238E27FC236}">
                <a16:creationId xmlns:a16="http://schemas.microsoft.com/office/drawing/2014/main" id="{9AE8B4D3-C41E-4E45-93C9-3B662A68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" name="architecture-endpoint-120">
            <a:extLst xmlns:a="http://schemas.openxmlformats.org/drawingml/2006/main">
              <a:ext uri="{FF2B5EF4-FFF2-40B4-BE49-F238E27FC236}">
                <a16:creationId xmlns:a16="http://schemas.microsoft.com/office/drawing/2014/main" id="{A5822520-7972-4522-968B-EFB386D1A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" name="architecture-endpoint-121">
            <a:extLst xmlns:a="http://schemas.openxmlformats.org/drawingml/2006/main">
              <a:ext uri="{FF2B5EF4-FFF2-40B4-BE49-F238E27FC236}">
                <a16:creationId xmlns:a16="http://schemas.microsoft.com/office/drawing/2014/main" id="{FA0CA67A-7F30-48C0-9E92-2C3BDE212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" name="architecture-endpoint-122">
            <a:extLst xmlns:a="http://schemas.openxmlformats.org/drawingml/2006/main">
              <a:ext uri="{FF2B5EF4-FFF2-40B4-BE49-F238E27FC236}">
                <a16:creationId xmlns:a16="http://schemas.microsoft.com/office/drawing/2014/main" id="{EF2015E2-F164-4C4B-8BC0-BA273638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" name="architecture-endpoint-123">
            <a:extLst xmlns:a="http://schemas.openxmlformats.org/drawingml/2006/main">
              <a:ext uri="{FF2B5EF4-FFF2-40B4-BE49-F238E27FC236}">
                <a16:creationId xmlns:a16="http://schemas.microsoft.com/office/drawing/2014/main" id="{C9DF0876-ABF8-44ED-BB7D-3EC985CE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" name="architecture-endpoint-124">
            <a:extLst xmlns:a="http://schemas.openxmlformats.org/drawingml/2006/main">
              <a:ext uri="{FF2B5EF4-FFF2-40B4-BE49-F238E27FC236}">
                <a16:creationId xmlns:a16="http://schemas.microsoft.com/office/drawing/2014/main" id="{E91B2443-3C17-4C45-A44D-6C2D2F77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" name="architecture-endpoint-125">
            <a:extLst xmlns:a="http://schemas.openxmlformats.org/drawingml/2006/main">
              <a:ext uri="{FF2B5EF4-FFF2-40B4-BE49-F238E27FC236}">
                <a16:creationId xmlns:a16="http://schemas.microsoft.com/office/drawing/2014/main" id="{5DE2A0BC-C2DB-49FC-A995-E908B0E9B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" name="architecture-endpoint-126">
            <a:extLst xmlns:a="http://schemas.openxmlformats.org/drawingml/2006/main">
              <a:ext uri="{FF2B5EF4-FFF2-40B4-BE49-F238E27FC236}">
                <a16:creationId xmlns:a16="http://schemas.microsoft.com/office/drawing/2014/main" id="{BD75D2FC-6455-42A8-8759-E1AB4F4B6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" name="architecture-endpoint-127">
            <a:extLst xmlns:a="http://schemas.openxmlformats.org/drawingml/2006/main">
              <a:ext uri="{FF2B5EF4-FFF2-40B4-BE49-F238E27FC236}">
                <a16:creationId xmlns:a16="http://schemas.microsoft.com/office/drawing/2014/main" id="{85B8F3EC-3046-4B19-8373-B623D168D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" name="architecture-endpoint-128">
            <a:extLst xmlns:a="http://schemas.openxmlformats.org/drawingml/2006/main">
              <a:ext uri="{FF2B5EF4-FFF2-40B4-BE49-F238E27FC236}">
                <a16:creationId xmlns:a16="http://schemas.microsoft.com/office/drawing/2014/main" id="{D5D79503-140A-4DA5-B30A-07B26FB2B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" name="architecture-endpoint-129">
            <a:extLst xmlns:a="http://schemas.openxmlformats.org/drawingml/2006/main">
              <a:ext uri="{FF2B5EF4-FFF2-40B4-BE49-F238E27FC236}">
                <a16:creationId xmlns:a16="http://schemas.microsoft.com/office/drawing/2014/main" id="{A9E92FDA-5775-4941-AF32-3C9A808E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" name="architecture-endpoint-130">
            <a:extLst xmlns:a="http://schemas.openxmlformats.org/drawingml/2006/main">
              <a:ext uri="{FF2B5EF4-FFF2-40B4-BE49-F238E27FC236}">
                <a16:creationId xmlns:a16="http://schemas.microsoft.com/office/drawing/2014/main" id="{D8C3CAF5-EF94-4834-87E6-AEF30484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" name="architecture-endpoint-131">
            <a:extLst xmlns:a="http://schemas.openxmlformats.org/drawingml/2006/main">
              <a:ext uri="{FF2B5EF4-FFF2-40B4-BE49-F238E27FC236}">
                <a16:creationId xmlns:a16="http://schemas.microsoft.com/office/drawing/2014/main" id="{DE2B2D16-A306-4AA9-A93C-B7B5E266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" name="architecture-endpoint-132">
            <a:extLst xmlns:a="http://schemas.openxmlformats.org/drawingml/2006/main">
              <a:ext uri="{FF2B5EF4-FFF2-40B4-BE49-F238E27FC236}">
                <a16:creationId xmlns:a16="http://schemas.microsoft.com/office/drawing/2014/main" id="{5B18D463-D9AD-4093-B20B-3F860388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" name="architecture-endpoint-133">
            <a:extLst xmlns:a="http://schemas.openxmlformats.org/drawingml/2006/main">
              <a:ext uri="{FF2B5EF4-FFF2-40B4-BE49-F238E27FC236}">
                <a16:creationId xmlns:a16="http://schemas.microsoft.com/office/drawing/2014/main" id="{910FE6D6-B957-4EA3-9BED-1E98C9C00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" name="architecture-endpoint-134">
            <a:extLst xmlns:a="http://schemas.openxmlformats.org/drawingml/2006/main">
              <a:ext uri="{FF2B5EF4-FFF2-40B4-BE49-F238E27FC236}">
                <a16:creationId xmlns:a16="http://schemas.microsoft.com/office/drawing/2014/main" id="{6BDEF9CC-5051-4E6C-86C6-E0971B31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" name="architecture-endpoint-135">
            <a:extLst xmlns:a="http://schemas.openxmlformats.org/drawingml/2006/main">
              <a:ext uri="{FF2B5EF4-FFF2-40B4-BE49-F238E27FC236}">
                <a16:creationId xmlns:a16="http://schemas.microsoft.com/office/drawing/2014/main" id="{3323B683-224B-4456-A371-DC49D9BC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" name="architecture-endpoint-136">
            <a:extLst xmlns:a="http://schemas.openxmlformats.org/drawingml/2006/main">
              <a:ext uri="{FF2B5EF4-FFF2-40B4-BE49-F238E27FC236}">
                <a16:creationId xmlns:a16="http://schemas.microsoft.com/office/drawing/2014/main" id="{4C4BE3F9-5C38-4BC0-A454-448C777A4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" name="architecture-endpoint-137">
            <a:extLst xmlns:a="http://schemas.openxmlformats.org/drawingml/2006/main">
              <a:ext uri="{FF2B5EF4-FFF2-40B4-BE49-F238E27FC236}">
                <a16:creationId xmlns:a16="http://schemas.microsoft.com/office/drawing/2014/main" id="{DDBFF0EB-FD18-402F-BAB4-68498CE86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" name="architecture-endpoint-138">
            <a:extLst xmlns:a="http://schemas.openxmlformats.org/drawingml/2006/main">
              <a:ext uri="{FF2B5EF4-FFF2-40B4-BE49-F238E27FC236}">
                <a16:creationId xmlns:a16="http://schemas.microsoft.com/office/drawing/2014/main" id="{1489770F-BD1F-4179-9483-CE3EB41D7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" name="architecture-endpoint-139">
            <a:extLst xmlns:a="http://schemas.openxmlformats.org/drawingml/2006/main">
              <a:ext uri="{FF2B5EF4-FFF2-40B4-BE49-F238E27FC236}">
                <a16:creationId xmlns:a16="http://schemas.microsoft.com/office/drawing/2014/main" id="{6F902D73-4238-4269-97D4-538689EE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" name="architecture-endpoint-140">
            <a:extLst xmlns:a="http://schemas.openxmlformats.org/drawingml/2006/main">
              <a:ext uri="{FF2B5EF4-FFF2-40B4-BE49-F238E27FC236}">
                <a16:creationId xmlns:a16="http://schemas.microsoft.com/office/drawing/2014/main" id="{A05C9D27-E472-4815-AF91-593C184CC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" name="architecture-endpoint-141">
            <a:extLst xmlns:a="http://schemas.openxmlformats.org/drawingml/2006/main">
              <a:ext uri="{FF2B5EF4-FFF2-40B4-BE49-F238E27FC236}">
                <a16:creationId xmlns:a16="http://schemas.microsoft.com/office/drawing/2014/main" id="{C9963218-F924-44CE-9A23-BC27B8493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" name="architecture-endpoint-142">
            <a:extLst xmlns:a="http://schemas.openxmlformats.org/drawingml/2006/main">
              <a:ext uri="{FF2B5EF4-FFF2-40B4-BE49-F238E27FC236}">
                <a16:creationId xmlns:a16="http://schemas.microsoft.com/office/drawing/2014/main" id="{32222688-FF89-46AE-8C19-CAA687980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" name="architecture-endpoint-143">
            <a:extLst xmlns:a="http://schemas.openxmlformats.org/drawingml/2006/main">
              <a:ext uri="{FF2B5EF4-FFF2-40B4-BE49-F238E27FC236}">
                <a16:creationId xmlns:a16="http://schemas.microsoft.com/office/drawing/2014/main" id="{37AED3E2-D7F9-4C1B-8CB5-B3CE1136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" name="architecture-endpoint-144">
            <a:extLst xmlns:a="http://schemas.openxmlformats.org/drawingml/2006/main">
              <a:ext uri="{FF2B5EF4-FFF2-40B4-BE49-F238E27FC236}">
                <a16:creationId xmlns:a16="http://schemas.microsoft.com/office/drawing/2014/main" id="{F108EBC8-0A50-45F0-8F15-962253190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" name="architecture-endpoint-145">
            <a:extLst xmlns:a="http://schemas.openxmlformats.org/drawingml/2006/main">
              <a:ext uri="{FF2B5EF4-FFF2-40B4-BE49-F238E27FC236}">
                <a16:creationId xmlns:a16="http://schemas.microsoft.com/office/drawing/2014/main" id="{A5C20515-53E8-4A7C-86D8-131D72B5C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" name="architecture-endpoint-146">
            <a:extLst xmlns:a="http://schemas.openxmlformats.org/drawingml/2006/main">
              <a:ext uri="{FF2B5EF4-FFF2-40B4-BE49-F238E27FC236}">
                <a16:creationId xmlns:a16="http://schemas.microsoft.com/office/drawing/2014/main" id="{398AA9C0-1742-46E8-9674-96F4EB02B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" name="architecture-endpoint-147">
            <a:extLst xmlns:a="http://schemas.openxmlformats.org/drawingml/2006/main">
              <a:ext uri="{FF2B5EF4-FFF2-40B4-BE49-F238E27FC236}">
                <a16:creationId xmlns:a16="http://schemas.microsoft.com/office/drawing/2014/main" id="{21DAD1E8-A667-409F-9AE7-A0501E5B7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" name="architecture-endpoint-148">
            <a:extLst xmlns:a="http://schemas.openxmlformats.org/drawingml/2006/main">
              <a:ext uri="{FF2B5EF4-FFF2-40B4-BE49-F238E27FC236}">
                <a16:creationId xmlns:a16="http://schemas.microsoft.com/office/drawing/2014/main" id="{17372742-CB4D-4CB4-8649-1C4BE908E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" name="architecture-endpoint-149">
            <a:extLst xmlns:a="http://schemas.openxmlformats.org/drawingml/2006/main">
              <a:ext uri="{FF2B5EF4-FFF2-40B4-BE49-F238E27FC236}">
                <a16:creationId xmlns:a16="http://schemas.microsoft.com/office/drawing/2014/main" id="{1A50553D-413A-456B-880D-AB9F37414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" name="architecture-endpoint-150">
            <a:extLst xmlns:a="http://schemas.openxmlformats.org/drawingml/2006/main">
              <a:ext uri="{FF2B5EF4-FFF2-40B4-BE49-F238E27FC236}">
                <a16:creationId xmlns:a16="http://schemas.microsoft.com/office/drawing/2014/main" id="{F883A6E3-8A39-424A-B47C-9484B2E5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" name="architecture-endpoint-151">
            <a:extLst xmlns:a="http://schemas.openxmlformats.org/drawingml/2006/main">
              <a:ext uri="{FF2B5EF4-FFF2-40B4-BE49-F238E27FC236}">
                <a16:creationId xmlns:a16="http://schemas.microsoft.com/office/drawing/2014/main" id="{49082D08-FA0C-4D48-BA48-F2F22F0B6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" name="architecture-endpoint-152">
            <a:extLst xmlns:a="http://schemas.openxmlformats.org/drawingml/2006/main">
              <a:ext uri="{FF2B5EF4-FFF2-40B4-BE49-F238E27FC236}">
                <a16:creationId xmlns:a16="http://schemas.microsoft.com/office/drawing/2014/main" id="{588A4788-B35C-4791-A9F6-E549335E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" name="architecture-endpoint-153">
            <a:extLst xmlns:a="http://schemas.openxmlformats.org/drawingml/2006/main">
              <a:ext uri="{FF2B5EF4-FFF2-40B4-BE49-F238E27FC236}">
                <a16:creationId xmlns:a16="http://schemas.microsoft.com/office/drawing/2014/main" id="{53E34F9D-62DD-41F2-8B62-3E5A4B7C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" name="architecture-endpoint-154">
            <a:extLst xmlns:a="http://schemas.openxmlformats.org/drawingml/2006/main">
              <a:ext uri="{FF2B5EF4-FFF2-40B4-BE49-F238E27FC236}">
                <a16:creationId xmlns:a16="http://schemas.microsoft.com/office/drawing/2014/main" id="{70A9D380-CBCC-4DDF-B834-1F4AE0AB4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" name="architecture-endpoint-155">
            <a:extLst xmlns:a="http://schemas.openxmlformats.org/drawingml/2006/main">
              <a:ext uri="{FF2B5EF4-FFF2-40B4-BE49-F238E27FC236}">
                <a16:creationId xmlns:a16="http://schemas.microsoft.com/office/drawing/2014/main" id="{5A5CD8A0-5CC9-4975-A873-DE9A81122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" name="architecture-endpoint-156">
            <a:extLst xmlns:a="http://schemas.openxmlformats.org/drawingml/2006/main">
              <a:ext uri="{FF2B5EF4-FFF2-40B4-BE49-F238E27FC236}">
                <a16:creationId xmlns:a16="http://schemas.microsoft.com/office/drawing/2014/main" id="{23BCF8E8-D607-40B4-AE8A-CEEE149BB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" name="architecture-endpoint-157">
            <a:extLst xmlns:a="http://schemas.openxmlformats.org/drawingml/2006/main">
              <a:ext uri="{FF2B5EF4-FFF2-40B4-BE49-F238E27FC236}">
                <a16:creationId xmlns:a16="http://schemas.microsoft.com/office/drawing/2014/main" id="{4A0547B8-FA83-45E4-886E-BD8FCBB2E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" name="architecture-endpoint-158">
            <a:extLst xmlns:a="http://schemas.openxmlformats.org/drawingml/2006/main">
              <a:ext uri="{FF2B5EF4-FFF2-40B4-BE49-F238E27FC236}">
                <a16:creationId xmlns:a16="http://schemas.microsoft.com/office/drawing/2014/main" id="{BA61006B-0B39-4981-AB58-EBA09AB3F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" name="architecture-endpoint-159">
            <a:extLst xmlns:a="http://schemas.openxmlformats.org/drawingml/2006/main">
              <a:ext uri="{FF2B5EF4-FFF2-40B4-BE49-F238E27FC236}">
                <a16:creationId xmlns:a16="http://schemas.microsoft.com/office/drawing/2014/main" id="{DA20FC3D-5789-4B10-9199-0C7F8553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" name="architecture-endpoint-160">
            <a:extLst xmlns:a="http://schemas.openxmlformats.org/drawingml/2006/main">
              <a:ext uri="{FF2B5EF4-FFF2-40B4-BE49-F238E27FC236}">
                <a16:creationId xmlns:a16="http://schemas.microsoft.com/office/drawing/2014/main" id="{4E0173B0-BBC1-4D52-8D5A-D64CE17B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" name="architecture-endpoint-161">
            <a:extLst xmlns:a="http://schemas.openxmlformats.org/drawingml/2006/main">
              <a:ext uri="{FF2B5EF4-FFF2-40B4-BE49-F238E27FC236}">
                <a16:creationId xmlns:a16="http://schemas.microsoft.com/office/drawing/2014/main" id="{8DAEA032-DDBF-435F-AD8B-3E48B765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" name="architecture-endpoint-162">
            <a:extLst xmlns:a="http://schemas.openxmlformats.org/drawingml/2006/main">
              <a:ext uri="{FF2B5EF4-FFF2-40B4-BE49-F238E27FC236}">
                <a16:creationId xmlns:a16="http://schemas.microsoft.com/office/drawing/2014/main" id="{471C0415-B7BC-42D5-8D01-E7F74539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" name="architecture-endpoint-163">
            <a:extLst xmlns:a="http://schemas.openxmlformats.org/drawingml/2006/main">
              <a:ext uri="{FF2B5EF4-FFF2-40B4-BE49-F238E27FC236}">
                <a16:creationId xmlns:a16="http://schemas.microsoft.com/office/drawing/2014/main" id="{138C4D1A-827E-4D9C-9383-7734DCEC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" name="architecture-endpoint-164">
            <a:extLst xmlns:a="http://schemas.openxmlformats.org/drawingml/2006/main">
              <a:ext uri="{FF2B5EF4-FFF2-40B4-BE49-F238E27FC236}">
                <a16:creationId xmlns:a16="http://schemas.microsoft.com/office/drawing/2014/main" id="{B5E4A04A-9992-4238-988E-9BB4F59AA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" name="architecture-endpoint-165">
            <a:extLst xmlns:a="http://schemas.openxmlformats.org/drawingml/2006/main">
              <a:ext uri="{FF2B5EF4-FFF2-40B4-BE49-F238E27FC236}">
                <a16:creationId xmlns:a16="http://schemas.microsoft.com/office/drawing/2014/main" id="{DB1E3B4E-2EE0-4EC4-8B41-5171455D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" name="architecture-endpoint-166">
            <a:extLst xmlns:a="http://schemas.openxmlformats.org/drawingml/2006/main">
              <a:ext uri="{FF2B5EF4-FFF2-40B4-BE49-F238E27FC236}">
                <a16:creationId xmlns:a16="http://schemas.microsoft.com/office/drawing/2014/main" id="{1B9B3B05-8557-41EA-A767-7172BE35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" name="architecture-endpoint-167">
            <a:extLst xmlns:a="http://schemas.openxmlformats.org/drawingml/2006/main">
              <a:ext uri="{FF2B5EF4-FFF2-40B4-BE49-F238E27FC236}">
                <a16:creationId xmlns:a16="http://schemas.microsoft.com/office/drawing/2014/main" id="{8B3DA0CF-802E-4611-B3C8-474C25EA5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" name="architecture-endpoint-168">
            <a:extLst xmlns:a="http://schemas.openxmlformats.org/drawingml/2006/main">
              <a:ext uri="{FF2B5EF4-FFF2-40B4-BE49-F238E27FC236}">
                <a16:creationId xmlns:a16="http://schemas.microsoft.com/office/drawing/2014/main" id="{6ABF296A-ABEB-48C1-88EC-FC33D3634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" name="architecture-endpoint-169">
            <a:extLst xmlns:a="http://schemas.openxmlformats.org/drawingml/2006/main">
              <a:ext uri="{FF2B5EF4-FFF2-40B4-BE49-F238E27FC236}">
                <a16:creationId xmlns:a16="http://schemas.microsoft.com/office/drawing/2014/main" id="{607EF8EE-168C-4B16-827C-83A413AEE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" name="architecture-endpoint-170">
            <a:extLst xmlns:a="http://schemas.openxmlformats.org/drawingml/2006/main">
              <a:ext uri="{FF2B5EF4-FFF2-40B4-BE49-F238E27FC236}">
                <a16:creationId xmlns:a16="http://schemas.microsoft.com/office/drawing/2014/main" id="{081425C4-7E4E-4038-A7F9-CBC5715F3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" name="architecture-endpoint-171">
            <a:extLst xmlns:a="http://schemas.openxmlformats.org/drawingml/2006/main">
              <a:ext uri="{FF2B5EF4-FFF2-40B4-BE49-F238E27FC236}">
                <a16:creationId xmlns:a16="http://schemas.microsoft.com/office/drawing/2014/main" id="{650F4007-293B-4778-BE56-8FAEB94F8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" name="architecture-endpoint-172">
            <a:extLst xmlns:a="http://schemas.openxmlformats.org/drawingml/2006/main">
              <a:ext uri="{FF2B5EF4-FFF2-40B4-BE49-F238E27FC236}">
                <a16:creationId xmlns:a16="http://schemas.microsoft.com/office/drawing/2014/main" id="{B0396FF1-CD9D-4106-9359-429DB1FF9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" name="architecture-endpoint-173">
            <a:extLst xmlns:a="http://schemas.openxmlformats.org/drawingml/2006/main">
              <a:ext uri="{FF2B5EF4-FFF2-40B4-BE49-F238E27FC236}">
                <a16:creationId xmlns:a16="http://schemas.microsoft.com/office/drawing/2014/main" id="{614CDDCF-F0BA-4361-9A3A-A0A97F916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" name="architecture-endpoint-174">
            <a:extLst xmlns:a="http://schemas.openxmlformats.org/drawingml/2006/main">
              <a:ext uri="{FF2B5EF4-FFF2-40B4-BE49-F238E27FC236}">
                <a16:creationId xmlns:a16="http://schemas.microsoft.com/office/drawing/2014/main" id="{DE2F85CA-303A-4D7D-AA6E-8D322474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" name="architecture-endpoint-175">
            <a:extLst xmlns:a="http://schemas.openxmlformats.org/drawingml/2006/main">
              <a:ext uri="{FF2B5EF4-FFF2-40B4-BE49-F238E27FC236}">
                <a16:creationId xmlns:a16="http://schemas.microsoft.com/office/drawing/2014/main" id="{92BDB0BB-8EC3-4259-9660-6F87EA96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" name="architecture-endpoint-176">
            <a:extLst xmlns:a="http://schemas.openxmlformats.org/drawingml/2006/main">
              <a:ext uri="{FF2B5EF4-FFF2-40B4-BE49-F238E27FC236}">
                <a16:creationId xmlns:a16="http://schemas.microsoft.com/office/drawing/2014/main" id="{8ADCF520-0E6D-4B42-903B-98C72AD7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" name="architecture-endpoint-177">
            <a:extLst xmlns:a="http://schemas.openxmlformats.org/drawingml/2006/main">
              <a:ext uri="{FF2B5EF4-FFF2-40B4-BE49-F238E27FC236}">
                <a16:creationId xmlns:a16="http://schemas.microsoft.com/office/drawing/2014/main" id="{DEC59C7A-9764-43BD-A210-43D8ADE9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" name="architecture-endpoint-178">
            <a:extLst xmlns:a="http://schemas.openxmlformats.org/drawingml/2006/main">
              <a:ext uri="{FF2B5EF4-FFF2-40B4-BE49-F238E27FC236}">
                <a16:creationId xmlns:a16="http://schemas.microsoft.com/office/drawing/2014/main" id="{1A0EA71F-2B10-4D0A-9A22-BDEC35F9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" name="architecture-endpoint-179">
            <a:extLst xmlns:a="http://schemas.openxmlformats.org/drawingml/2006/main">
              <a:ext uri="{FF2B5EF4-FFF2-40B4-BE49-F238E27FC236}">
                <a16:creationId xmlns:a16="http://schemas.microsoft.com/office/drawing/2014/main" id="{14E0A052-3C93-4B46-BFF6-0C876D1C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" name="architecture-endpoint-180">
            <a:extLst xmlns:a="http://schemas.openxmlformats.org/drawingml/2006/main">
              <a:ext uri="{FF2B5EF4-FFF2-40B4-BE49-F238E27FC236}">
                <a16:creationId xmlns:a16="http://schemas.microsoft.com/office/drawing/2014/main" id="{4C2A61FA-2E2D-4414-BDDB-B92425460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" name="architecture-endpoint-181">
            <a:extLst xmlns:a="http://schemas.openxmlformats.org/drawingml/2006/main">
              <a:ext uri="{FF2B5EF4-FFF2-40B4-BE49-F238E27FC236}">
                <a16:creationId xmlns:a16="http://schemas.microsoft.com/office/drawing/2014/main" id="{1C2D6C39-6A88-4206-ADFD-BE318C25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" name="architecture-endpoint-182">
            <a:extLst xmlns:a="http://schemas.openxmlformats.org/drawingml/2006/main">
              <a:ext uri="{FF2B5EF4-FFF2-40B4-BE49-F238E27FC236}">
                <a16:creationId xmlns:a16="http://schemas.microsoft.com/office/drawing/2014/main" id="{99B20914-1FC3-4BA7-967D-DBA248AEB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" name="architecture-endpoint-183">
            <a:extLst xmlns:a="http://schemas.openxmlformats.org/drawingml/2006/main">
              <a:ext uri="{FF2B5EF4-FFF2-40B4-BE49-F238E27FC236}">
                <a16:creationId xmlns:a16="http://schemas.microsoft.com/office/drawing/2014/main" id="{4CA66FE1-5AE1-4B8A-95B4-2C0287F3C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" name="architecture-endpoint-184">
            <a:extLst xmlns:a="http://schemas.openxmlformats.org/drawingml/2006/main">
              <a:ext uri="{FF2B5EF4-FFF2-40B4-BE49-F238E27FC236}">
                <a16:creationId xmlns:a16="http://schemas.microsoft.com/office/drawing/2014/main" id="{5DE7E2FF-BC8E-41FD-9DBD-98D6F3BF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" name="architecture-endpoint-185">
            <a:extLst xmlns:a="http://schemas.openxmlformats.org/drawingml/2006/main">
              <a:ext uri="{FF2B5EF4-FFF2-40B4-BE49-F238E27FC236}">
                <a16:creationId xmlns:a16="http://schemas.microsoft.com/office/drawing/2014/main" id="{14055AF3-EC02-4DD9-92D1-1037DAA68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" name="architecture-endpoint-186">
            <a:extLst xmlns:a="http://schemas.openxmlformats.org/drawingml/2006/main">
              <a:ext uri="{FF2B5EF4-FFF2-40B4-BE49-F238E27FC236}">
                <a16:creationId xmlns:a16="http://schemas.microsoft.com/office/drawing/2014/main" id="{19FFD4E3-455B-45E7-9125-D034555A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" name="architecture-endpoint-187">
            <a:extLst xmlns:a="http://schemas.openxmlformats.org/drawingml/2006/main">
              <a:ext uri="{FF2B5EF4-FFF2-40B4-BE49-F238E27FC236}">
                <a16:creationId xmlns:a16="http://schemas.microsoft.com/office/drawing/2014/main" id="{9AB5E87A-34D7-4A83-82BE-4A1BA02F2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" name="architecture-endpoint-188">
            <a:extLst xmlns:a="http://schemas.openxmlformats.org/drawingml/2006/main">
              <a:ext uri="{FF2B5EF4-FFF2-40B4-BE49-F238E27FC236}">
                <a16:creationId xmlns:a16="http://schemas.microsoft.com/office/drawing/2014/main" id="{64433410-76AC-456E-A8DE-5EA97C73F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8" name="architecture-endpoint-189">
            <a:extLst xmlns:a="http://schemas.openxmlformats.org/drawingml/2006/main">
              <a:ext uri="{FF2B5EF4-FFF2-40B4-BE49-F238E27FC236}">
                <a16:creationId xmlns:a16="http://schemas.microsoft.com/office/drawing/2014/main" id="{5B8FD699-DFF2-41ED-8287-7B1C14E6D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9" name="architecture-endpoint-190">
            <a:extLst xmlns:a="http://schemas.openxmlformats.org/drawingml/2006/main">
              <a:ext uri="{FF2B5EF4-FFF2-40B4-BE49-F238E27FC236}">
                <a16:creationId xmlns:a16="http://schemas.microsoft.com/office/drawing/2014/main" id="{C7108DC7-7A90-41BD-A879-7B9E8631E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0" name="architecture-endpoint-191">
            <a:extLst xmlns:a="http://schemas.openxmlformats.org/drawingml/2006/main">
              <a:ext uri="{FF2B5EF4-FFF2-40B4-BE49-F238E27FC236}">
                <a16:creationId xmlns:a16="http://schemas.microsoft.com/office/drawing/2014/main" id="{CA91A732-EBC4-4F35-B261-6412620CF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1" name="architecture-endpoint-192">
            <a:extLst xmlns:a="http://schemas.openxmlformats.org/drawingml/2006/main">
              <a:ext uri="{FF2B5EF4-FFF2-40B4-BE49-F238E27FC236}">
                <a16:creationId xmlns:a16="http://schemas.microsoft.com/office/drawing/2014/main" id="{11B1AE8B-8E2D-4DD1-AB73-4D9000EF6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2" name="architecture-endpoint-193">
            <a:extLst xmlns:a="http://schemas.openxmlformats.org/drawingml/2006/main">
              <a:ext uri="{FF2B5EF4-FFF2-40B4-BE49-F238E27FC236}">
                <a16:creationId xmlns:a16="http://schemas.microsoft.com/office/drawing/2014/main" id="{865D361D-F82C-4A5C-9B00-48BCE80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3" name="architecture-endpoint-194">
            <a:extLst xmlns:a="http://schemas.openxmlformats.org/drawingml/2006/main">
              <a:ext uri="{FF2B5EF4-FFF2-40B4-BE49-F238E27FC236}">
                <a16:creationId xmlns:a16="http://schemas.microsoft.com/office/drawing/2014/main" id="{78A7F807-9F90-4152-BDA9-E88BDFDAD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4" name="architecture-endpoint-195">
            <a:extLst xmlns:a="http://schemas.openxmlformats.org/drawingml/2006/main">
              <a:ext uri="{FF2B5EF4-FFF2-40B4-BE49-F238E27FC236}">
                <a16:creationId xmlns:a16="http://schemas.microsoft.com/office/drawing/2014/main" id="{E4617F60-915D-4EF6-8428-4BE26AF2A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5" name="architecture-endpoint-196">
            <a:extLst xmlns:a="http://schemas.openxmlformats.org/drawingml/2006/main">
              <a:ext uri="{FF2B5EF4-FFF2-40B4-BE49-F238E27FC236}">
                <a16:creationId xmlns:a16="http://schemas.microsoft.com/office/drawing/2014/main" id="{64D71EBA-2BB1-4605-99E2-0B2F4FC6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6" name="architecture-endpoint-197">
            <a:extLst xmlns:a="http://schemas.openxmlformats.org/drawingml/2006/main">
              <a:ext uri="{FF2B5EF4-FFF2-40B4-BE49-F238E27FC236}">
                <a16:creationId xmlns:a16="http://schemas.microsoft.com/office/drawing/2014/main" id="{EF692A8D-B2C9-44F6-8B01-4D173102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7" name="architecture-endpoint-198">
            <a:extLst xmlns:a="http://schemas.openxmlformats.org/drawingml/2006/main">
              <a:ext uri="{FF2B5EF4-FFF2-40B4-BE49-F238E27FC236}">
                <a16:creationId xmlns:a16="http://schemas.microsoft.com/office/drawing/2014/main" id="{A3B9C0D7-05FC-48F5-82F1-332D247FA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8" name="architecture-endpoint-199">
            <a:extLst xmlns:a="http://schemas.openxmlformats.org/drawingml/2006/main">
              <a:ext uri="{FF2B5EF4-FFF2-40B4-BE49-F238E27FC236}">
                <a16:creationId xmlns:a16="http://schemas.microsoft.com/office/drawing/2014/main" id="{E2BAEB32-9440-4F6F-B60C-77C674708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9" name="architecture-endpoint-200">
            <a:extLst xmlns:a="http://schemas.openxmlformats.org/drawingml/2006/main">
              <a:ext uri="{FF2B5EF4-FFF2-40B4-BE49-F238E27FC236}">
                <a16:creationId xmlns:a16="http://schemas.microsoft.com/office/drawing/2014/main" id="{536C1F2C-7B18-47EA-A389-606DF701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0" name="architecture-endpoint-201">
            <a:extLst xmlns:a="http://schemas.openxmlformats.org/drawingml/2006/main">
              <a:ext uri="{FF2B5EF4-FFF2-40B4-BE49-F238E27FC236}">
                <a16:creationId xmlns:a16="http://schemas.microsoft.com/office/drawing/2014/main" id="{88AA9A70-7D81-4960-9E12-268C2C4EA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1" name="architecture-endpoint-202">
            <a:extLst xmlns:a="http://schemas.openxmlformats.org/drawingml/2006/main">
              <a:ext uri="{FF2B5EF4-FFF2-40B4-BE49-F238E27FC236}">
                <a16:creationId xmlns:a16="http://schemas.microsoft.com/office/drawing/2014/main" id="{0FE5873B-F560-47E4-A8BC-49E0C4334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2" name="architecture-endpoint-203">
            <a:extLst xmlns:a="http://schemas.openxmlformats.org/drawingml/2006/main">
              <a:ext uri="{FF2B5EF4-FFF2-40B4-BE49-F238E27FC236}">
                <a16:creationId xmlns:a16="http://schemas.microsoft.com/office/drawing/2014/main" id="{8B507A55-5372-4E32-833A-3347AD389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3" name="architecture-endpoint-204">
            <a:extLst xmlns:a="http://schemas.openxmlformats.org/drawingml/2006/main">
              <a:ext uri="{FF2B5EF4-FFF2-40B4-BE49-F238E27FC236}">
                <a16:creationId xmlns:a16="http://schemas.microsoft.com/office/drawing/2014/main" id="{E573EB0A-17B9-4320-896C-27DD6847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4" name="architecture-endpoint-205">
            <a:extLst xmlns:a="http://schemas.openxmlformats.org/drawingml/2006/main">
              <a:ext uri="{FF2B5EF4-FFF2-40B4-BE49-F238E27FC236}">
                <a16:creationId xmlns:a16="http://schemas.microsoft.com/office/drawing/2014/main" id="{325843B3-F4E5-4541-87C2-772F9A2B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5" name="architecture-endpoint-206">
            <a:extLst xmlns:a="http://schemas.openxmlformats.org/drawingml/2006/main">
              <a:ext uri="{FF2B5EF4-FFF2-40B4-BE49-F238E27FC236}">
                <a16:creationId xmlns:a16="http://schemas.microsoft.com/office/drawing/2014/main" id="{66637CE5-533B-4AB4-80F2-735A7CD42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6" name="architecture-endpoint-207">
            <a:extLst xmlns:a="http://schemas.openxmlformats.org/drawingml/2006/main">
              <a:ext uri="{FF2B5EF4-FFF2-40B4-BE49-F238E27FC236}">
                <a16:creationId xmlns:a16="http://schemas.microsoft.com/office/drawing/2014/main" id="{1714E47D-7509-4745-B082-6F70ADAFC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7" name="architecture-endpoint-208">
            <a:extLst xmlns:a="http://schemas.openxmlformats.org/drawingml/2006/main">
              <a:ext uri="{FF2B5EF4-FFF2-40B4-BE49-F238E27FC236}">
                <a16:creationId xmlns:a16="http://schemas.microsoft.com/office/drawing/2014/main" id="{929D0FCC-175B-4817-971A-531212042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8" name="architecture-endpoint-209">
            <a:extLst xmlns:a="http://schemas.openxmlformats.org/drawingml/2006/main">
              <a:ext uri="{FF2B5EF4-FFF2-40B4-BE49-F238E27FC236}">
                <a16:creationId xmlns:a16="http://schemas.microsoft.com/office/drawing/2014/main" id="{B7877E38-CB7F-4941-A6A5-CB70A73A3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9" name="architecture-endpoint-210">
            <a:extLst xmlns:a="http://schemas.openxmlformats.org/drawingml/2006/main">
              <a:ext uri="{FF2B5EF4-FFF2-40B4-BE49-F238E27FC236}">
                <a16:creationId xmlns:a16="http://schemas.microsoft.com/office/drawing/2014/main" id="{A5616E55-CE8D-41C2-B176-FAFB7160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0" name="architecture-endpoint-211">
            <a:extLst xmlns:a="http://schemas.openxmlformats.org/drawingml/2006/main">
              <a:ext uri="{FF2B5EF4-FFF2-40B4-BE49-F238E27FC236}">
                <a16:creationId xmlns:a16="http://schemas.microsoft.com/office/drawing/2014/main" id="{8346F105-3BE0-46AC-A978-4978817C7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1" name="architecture-endpoint-212">
            <a:extLst xmlns:a="http://schemas.openxmlformats.org/drawingml/2006/main">
              <a:ext uri="{FF2B5EF4-FFF2-40B4-BE49-F238E27FC236}">
                <a16:creationId xmlns:a16="http://schemas.microsoft.com/office/drawing/2014/main" id="{BBED5780-AFC8-4290-B28F-A586E9109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2" name="architecture-endpoint-213">
            <a:extLst xmlns:a="http://schemas.openxmlformats.org/drawingml/2006/main">
              <a:ext uri="{FF2B5EF4-FFF2-40B4-BE49-F238E27FC236}">
                <a16:creationId xmlns:a16="http://schemas.microsoft.com/office/drawing/2014/main" id="{64156C5A-A81F-4EEE-945F-E2B5F0A7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3" name="architecture-endpoint-214">
            <a:extLst xmlns:a="http://schemas.openxmlformats.org/drawingml/2006/main">
              <a:ext uri="{FF2B5EF4-FFF2-40B4-BE49-F238E27FC236}">
                <a16:creationId xmlns:a16="http://schemas.microsoft.com/office/drawing/2014/main" id="{4F72E326-2CEF-4CF5-B4AE-1DE365FF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4" name="architecture-endpoint-215">
            <a:extLst xmlns:a="http://schemas.openxmlformats.org/drawingml/2006/main">
              <a:ext uri="{FF2B5EF4-FFF2-40B4-BE49-F238E27FC236}">
                <a16:creationId xmlns:a16="http://schemas.microsoft.com/office/drawing/2014/main" id="{B9560EEF-D25D-4146-9E0C-FF5B7381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5" name="architecture-endpoint-216">
            <a:extLst xmlns:a="http://schemas.openxmlformats.org/drawingml/2006/main">
              <a:ext uri="{FF2B5EF4-FFF2-40B4-BE49-F238E27FC236}">
                <a16:creationId xmlns:a16="http://schemas.microsoft.com/office/drawing/2014/main" id="{54E7AE5B-6A9B-449D-B756-B8A50F72E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6" name="architecture-endpoint-217">
            <a:extLst xmlns:a="http://schemas.openxmlformats.org/drawingml/2006/main">
              <a:ext uri="{FF2B5EF4-FFF2-40B4-BE49-F238E27FC236}">
                <a16:creationId xmlns:a16="http://schemas.microsoft.com/office/drawing/2014/main" id="{76D16730-EEBD-422C-921A-87817376B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7" name="architecture-endpoint-218">
            <a:extLst xmlns:a="http://schemas.openxmlformats.org/drawingml/2006/main">
              <a:ext uri="{FF2B5EF4-FFF2-40B4-BE49-F238E27FC236}">
                <a16:creationId xmlns:a16="http://schemas.microsoft.com/office/drawing/2014/main" id="{65852CA6-854E-4056-8524-DFB60DCDD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8" name="architecture-endpoint-219">
            <a:extLst xmlns:a="http://schemas.openxmlformats.org/drawingml/2006/main">
              <a:ext uri="{FF2B5EF4-FFF2-40B4-BE49-F238E27FC236}">
                <a16:creationId xmlns:a16="http://schemas.microsoft.com/office/drawing/2014/main" id="{62351383-A08E-4F61-AA07-FE6212F80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9" name="architecture-endpoint-220">
            <a:extLst xmlns:a="http://schemas.openxmlformats.org/drawingml/2006/main">
              <a:ext uri="{FF2B5EF4-FFF2-40B4-BE49-F238E27FC236}">
                <a16:creationId xmlns:a16="http://schemas.microsoft.com/office/drawing/2014/main" id="{49D239F5-78F1-4672-BEB4-C9DE7459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0" name="architecture-endpoint-221">
            <a:extLst xmlns:a="http://schemas.openxmlformats.org/drawingml/2006/main">
              <a:ext uri="{FF2B5EF4-FFF2-40B4-BE49-F238E27FC236}">
                <a16:creationId xmlns:a16="http://schemas.microsoft.com/office/drawing/2014/main" id="{AB602DC0-2209-4BF0-9C7F-85B06B4B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1" name="architecture-endpoint-222">
            <a:extLst xmlns:a="http://schemas.openxmlformats.org/drawingml/2006/main">
              <a:ext uri="{FF2B5EF4-FFF2-40B4-BE49-F238E27FC236}">
                <a16:creationId xmlns:a16="http://schemas.microsoft.com/office/drawing/2014/main" id="{40CC31FE-2C6A-4BDB-8C87-C33C07BE2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2" name="architecture-endpoint-223">
            <a:extLst xmlns:a="http://schemas.openxmlformats.org/drawingml/2006/main">
              <a:ext uri="{FF2B5EF4-FFF2-40B4-BE49-F238E27FC236}">
                <a16:creationId xmlns:a16="http://schemas.microsoft.com/office/drawing/2014/main" id="{CA988890-F2AC-447A-AA78-3A5C6C7A9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3" name="architecture-endpoint-224">
            <a:extLst xmlns:a="http://schemas.openxmlformats.org/drawingml/2006/main">
              <a:ext uri="{FF2B5EF4-FFF2-40B4-BE49-F238E27FC236}">
                <a16:creationId xmlns:a16="http://schemas.microsoft.com/office/drawing/2014/main" id="{63F57C4D-E08C-451F-B8F8-29513F29F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4" name="architecture-endpoint-225">
            <a:extLst xmlns:a="http://schemas.openxmlformats.org/drawingml/2006/main">
              <a:ext uri="{FF2B5EF4-FFF2-40B4-BE49-F238E27FC236}">
                <a16:creationId xmlns:a16="http://schemas.microsoft.com/office/drawing/2014/main" id="{0D896FB5-C097-4AFD-9DF5-9DE1CB27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5" name="architecture-endpoint-226">
            <a:extLst xmlns:a="http://schemas.openxmlformats.org/drawingml/2006/main">
              <a:ext uri="{FF2B5EF4-FFF2-40B4-BE49-F238E27FC236}">
                <a16:creationId xmlns:a16="http://schemas.microsoft.com/office/drawing/2014/main" id="{8900DA3F-F6BB-472B-86B0-F148A2C6A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6" name="architecture-endpoint-227">
            <a:extLst xmlns:a="http://schemas.openxmlformats.org/drawingml/2006/main">
              <a:ext uri="{FF2B5EF4-FFF2-40B4-BE49-F238E27FC236}">
                <a16:creationId xmlns:a16="http://schemas.microsoft.com/office/drawing/2014/main" id="{A4B50C7B-3A46-4AD3-B0E1-DCC013B9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7" name="architecture-endpoint-228">
            <a:extLst xmlns:a="http://schemas.openxmlformats.org/drawingml/2006/main">
              <a:ext uri="{FF2B5EF4-FFF2-40B4-BE49-F238E27FC236}">
                <a16:creationId xmlns:a16="http://schemas.microsoft.com/office/drawing/2014/main" id="{3EF6C428-1607-4FD9-BDB7-133448EF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8" name="architecture-endpoint-229">
            <a:extLst xmlns:a="http://schemas.openxmlformats.org/drawingml/2006/main">
              <a:ext uri="{FF2B5EF4-FFF2-40B4-BE49-F238E27FC236}">
                <a16:creationId xmlns:a16="http://schemas.microsoft.com/office/drawing/2014/main" id="{783909D7-5FEB-44F3-99CD-E9A82C326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9" name="architecture-endpoint-230">
            <a:extLst xmlns:a="http://schemas.openxmlformats.org/drawingml/2006/main">
              <a:ext uri="{FF2B5EF4-FFF2-40B4-BE49-F238E27FC236}">
                <a16:creationId xmlns:a16="http://schemas.microsoft.com/office/drawing/2014/main" id="{14C4A8D6-FEFA-45C9-8160-57C95C0A4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0" name="architecture-endpoint-231">
            <a:extLst xmlns:a="http://schemas.openxmlformats.org/drawingml/2006/main">
              <a:ext uri="{FF2B5EF4-FFF2-40B4-BE49-F238E27FC236}">
                <a16:creationId xmlns:a16="http://schemas.microsoft.com/office/drawing/2014/main" id="{05994106-A76A-42DC-91E3-7A716995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1" name="architecture-endpoint-232">
            <a:extLst xmlns:a="http://schemas.openxmlformats.org/drawingml/2006/main">
              <a:ext uri="{FF2B5EF4-FFF2-40B4-BE49-F238E27FC236}">
                <a16:creationId xmlns:a16="http://schemas.microsoft.com/office/drawing/2014/main" id="{E613988E-7162-4CDA-BF1B-D442CBBF1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2" name="architecture-endpoint-233">
            <a:extLst xmlns:a="http://schemas.openxmlformats.org/drawingml/2006/main">
              <a:ext uri="{FF2B5EF4-FFF2-40B4-BE49-F238E27FC236}">
                <a16:creationId xmlns:a16="http://schemas.microsoft.com/office/drawing/2014/main" id="{7FEE98B3-3C3C-41B6-87D5-A27408013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3" name="architecture-endpoint-234">
            <a:extLst xmlns:a="http://schemas.openxmlformats.org/drawingml/2006/main">
              <a:ext uri="{FF2B5EF4-FFF2-40B4-BE49-F238E27FC236}">
                <a16:creationId xmlns:a16="http://schemas.microsoft.com/office/drawing/2014/main" id="{16CB00AC-146A-4593-94AE-38A82DF0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4" name="architecture-endpoint-235">
            <a:extLst xmlns:a="http://schemas.openxmlformats.org/drawingml/2006/main">
              <a:ext uri="{FF2B5EF4-FFF2-40B4-BE49-F238E27FC236}">
                <a16:creationId xmlns:a16="http://schemas.microsoft.com/office/drawing/2014/main" id="{B38CAC9F-851E-423E-A0A3-3AB551DF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5" name="architecture-endpoint-236">
            <a:extLst xmlns:a="http://schemas.openxmlformats.org/drawingml/2006/main">
              <a:ext uri="{FF2B5EF4-FFF2-40B4-BE49-F238E27FC236}">
                <a16:creationId xmlns:a16="http://schemas.microsoft.com/office/drawing/2014/main" id="{1C34393B-A424-4D30-B511-9FA23A9F0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6" name="architecture-endpoint-237">
            <a:extLst xmlns:a="http://schemas.openxmlformats.org/drawingml/2006/main">
              <a:ext uri="{FF2B5EF4-FFF2-40B4-BE49-F238E27FC236}">
                <a16:creationId xmlns:a16="http://schemas.microsoft.com/office/drawing/2014/main" id="{974A0CE0-6260-499B-A49A-CB1DD247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7" name="architecture-endpoint-238">
            <a:extLst xmlns:a="http://schemas.openxmlformats.org/drawingml/2006/main">
              <a:ext uri="{FF2B5EF4-FFF2-40B4-BE49-F238E27FC236}">
                <a16:creationId xmlns:a16="http://schemas.microsoft.com/office/drawing/2014/main" id="{BD381CAD-32A1-43F7-90B9-81076E098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8" name="architecture-endpoint-239">
            <a:extLst xmlns:a="http://schemas.openxmlformats.org/drawingml/2006/main">
              <a:ext uri="{FF2B5EF4-FFF2-40B4-BE49-F238E27FC236}">
                <a16:creationId xmlns:a16="http://schemas.microsoft.com/office/drawing/2014/main" id="{1C1A3740-9D78-4CA7-B01D-B6269372B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9" name="architecture-endpoint-240">
            <a:extLst xmlns:a="http://schemas.openxmlformats.org/drawingml/2006/main">
              <a:ext uri="{FF2B5EF4-FFF2-40B4-BE49-F238E27FC236}">
                <a16:creationId xmlns:a16="http://schemas.microsoft.com/office/drawing/2014/main" id="{09760D0D-1388-4E0C-9C6D-0A9EA3E9E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0" name="architecture-endpoint-241">
            <a:extLst xmlns:a="http://schemas.openxmlformats.org/drawingml/2006/main">
              <a:ext uri="{FF2B5EF4-FFF2-40B4-BE49-F238E27FC236}">
                <a16:creationId xmlns:a16="http://schemas.microsoft.com/office/drawing/2014/main" id="{F5075AD5-AFB9-4E3E-B2FA-AE80CAB79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1" name="architecture-endpoint-242">
            <a:extLst xmlns:a="http://schemas.openxmlformats.org/drawingml/2006/main">
              <a:ext uri="{FF2B5EF4-FFF2-40B4-BE49-F238E27FC236}">
                <a16:creationId xmlns:a16="http://schemas.microsoft.com/office/drawing/2014/main" id="{B9DB8219-0C38-4239-9015-938111BCF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2" name="architecture-endpoint-243">
            <a:extLst xmlns:a="http://schemas.openxmlformats.org/drawingml/2006/main">
              <a:ext uri="{FF2B5EF4-FFF2-40B4-BE49-F238E27FC236}">
                <a16:creationId xmlns:a16="http://schemas.microsoft.com/office/drawing/2014/main" id="{3A82F37F-2A5B-49AF-8BF9-6DF250C59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3" name="architecture-endpoint-244">
            <a:extLst xmlns:a="http://schemas.openxmlformats.org/drawingml/2006/main">
              <a:ext uri="{FF2B5EF4-FFF2-40B4-BE49-F238E27FC236}">
                <a16:creationId xmlns:a16="http://schemas.microsoft.com/office/drawing/2014/main" id="{4B9EDD2F-1EDB-4E92-99AB-750401EA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4" name="architecture-endpoint-245">
            <a:extLst xmlns:a="http://schemas.openxmlformats.org/drawingml/2006/main">
              <a:ext uri="{FF2B5EF4-FFF2-40B4-BE49-F238E27FC236}">
                <a16:creationId xmlns:a16="http://schemas.microsoft.com/office/drawing/2014/main" id="{C29EDB63-B4C7-4084-8E74-8461966C7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5" name="architecture-endpoint-246">
            <a:extLst xmlns:a="http://schemas.openxmlformats.org/drawingml/2006/main">
              <a:ext uri="{FF2B5EF4-FFF2-40B4-BE49-F238E27FC236}">
                <a16:creationId xmlns:a16="http://schemas.microsoft.com/office/drawing/2014/main" id="{E675DA74-CA5B-4126-87F7-13DF7C22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6" name="architecture-endpoint-247">
            <a:extLst xmlns:a="http://schemas.openxmlformats.org/drawingml/2006/main">
              <a:ext uri="{FF2B5EF4-FFF2-40B4-BE49-F238E27FC236}">
                <a16:creationId xmlns:a16="http://schemas.microsoft.com/office/drawing/2014/main" id="{9326BEE5-D250-4D4F-89D4-185EC21F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7" name="architecture-endpoint-248">
            <a:extLst xmlns:a="http://schemas.openxmlformats.org/drawingml/2006/main">
              <a:ext uri="{FF2B5EF4-FFF2-40B4-BE49-F238E27FC236}">
                <a16:creationId xmlns:a16="http://schemas.microsoft.com/office/drawing/2014/main" id="{6BA4C965-40B2-450B-81A0-668E605D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8" name="architecture-endpoint-249">
            <a:extLst xmlns:a="http://schemas.openxmlformats.org/drawingml/2006/main">
              <a:ext uri="{FF2B5EF4-FFF2-40B4-BE49-F238E27FC236}">
                <a16:creationId xmlns:a16="http://schemas.microsoft.com/office/drawing/2014/main" id="{C8991C4D-067A-4DD5-9527-8E20CCE20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9" name="architecture-endpoint-250">
            <a:extLst xmlns:a="http://schemas.openxmlformats.org/drawingml/2006/main">
              <a:ext uri="{FF2B5EF4-FFF2-40B4-BE49-F238E27FC236}">
                <a16:creationId xmlns:a16="http://schemas.microsoft.com/office/drawing/2014/main" id="{91FA34CA-3498-48DC-80BA-938A77285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0" name="architecture-endpoint-251">
            <a:extLst xmlns:a="http://schemas.openxmlformats.org/drawingml/2006/main">
              <a:ext uri="{FF2B5EF4-FFF2-40B4-BE49-F238E27FC236}">
                <a16:creationId xmlns:a16="http://schemas.microsoft.com/office/drawing/2014/main" id="{5F1D6C5B-97EA-4691-B43B-234C18F7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1" name="architecture-endpoint-252">
            <a:extLst xmlns:a="http://schemas.openxmlformats.org/drawingml/2006/main">
              <a:ext uri="{FF2B5EF4-FFF2-40B4-BE49-F238E27FC236}">
                <a16:creationId xmlns:a16="http://schemas.microsoft.com/office/drawing/2014/main" id="{15819E02-25E7-4593-AF56-0F01CA37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2" name="architecture-endpoint-253">
            <a:extLst xmlns:a="http://schemas.openxmlformats.org/drawingml/2006/main">
              <a:ext uri="{FF2B5EF4-FFF2-40B4-BE49-F238E27FC236}">
                <a16:creationId xmlns:a16="http://schemas.microsoft.com/office/drawing/2014/main" id="{B7C0E2E4-AFC3-4D6B-BA13-B905EC14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3" name="architecture-endpoint-254">
            <a:extLst xmlns:a="http://schemas.openxmlformats.org/drawingml/2006/main">
              <a:ext uri="{FF2B5EF4-FFF2-40B4-BE49-F238E27FC236}">
                <a16:creationId xmlns:a16="http://schemas.microsoft.com/office/drawing/2014/main" id="{4F1AD8B9-CC82-4777-B342-575DC23C3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4" name="textbox-157">
            <a:extLst xmlns:a="http://schemas.openxmlformats.org/drawingml/2006/main">
              <a:ext uri="{FF2B5EF4-FFF2-40B4-BE49-F238E27FC236}">
                <a16:creationId xmlns:a16="http://schemas.microsoft.com/office/drawing/2014/main" id="{ED7BAC82-F252-45F8-8144-19CAB11A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781300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385" name="architecture-endpoint-255">
            <a:extLst xmlns:a="http://schemas.openxmlformats.org/drawingml/2006/main">
              <a:ext uri="{FF2B5EF4-FFF2-40B4-BE49-F238E27FC236}">
                <a16:creationId xmlns:a16="http://schemas.microsoft.com/office/drawing/2014/main" id="{F9CD7965-B301-4FF7-9D92-4DE4DCD6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6" name="architecture-endpoint-256">
            <a:extLst xmlns:a="http://schemas.openxmlformats.org/drawingml/2006/main">
              <a:ext uri="{FF2B5EF4-FFF2-40B4-BE49-F238E27FC236}">
                <a16:creationId xmlns:a16="http://schemas.microsoft.com/office/drawing/2014/main" id="{942829AD-DE77-4901-808A-C0C5059E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7" name="architecture-endpoint-257">
            <a:extLst xmlns:a="http://schemas.openxmlformats.org/drawingml/2006/main">
              <a:ext uri="{FF2B5EF4-FFF2-40B4-BE49-F238E27FC236}">
                <a16:creationId xmlns:a16="http://schemas.microsoft.com/office/drawing/2014/main" id="{F7B44264-9307-4873-801F-870717EDD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8" name="architecture-endpoint-258">
            <a:extLst xmlns:a="http://schemas.openxmlformats.org/drawingml/2006/main">
              <a:ext uri="{FF2B5EF4-FFF2-40B4-BE49-F238E27FC236}">
                <a16:creationId xmlns:a16="http://schemas.microsoft.com/office/drawing/2014/main" id="{4784B76D-8E4B-4493-8305-CFAC055F3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9" name="architecture-endpoint-259">
            <a:extLst xmlns:a="http://schemas.openxmlformats.org/drawingml/2006/main">
              <a:ext uri="{FF2B5EF4-FFF2-40B4-BE49-F238E27FC236}">
                <a16:creationId xmlns:a16="http://schemas.microsoft.com/office/drawing/2014/main" id="{84A0C241-D69F-427F-801A-A2D37E04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0" name="architecture-endpoint-260">
            <a:extLst xmlns:a="http://schemas.openxmlformats.org/drawingml/2006/main">
              <a:ext uri="{FF2B5EF4-FFF2-40B4-BE49-F238E27FC236}">
                <a16:creationId xmlns:a16="http://schemas.microsoft.com/office/drawing/2014/main" id="{9910F56B-7D10-42E1-8255-836AAED5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1" name="architecture-endpoint-261">
            <a:extLst xmlns:a="http://schemas.openxmlformats.org/drawingml/2006/main">
              <a:ext uri="{FF2B5EF4-FFF2-40B4-BE49-F238E27FC236}">
                <a16:creationId xmlns:a16="http://schemas.microsoft.com/office/drawing/2014/main" id="{6CB8AAE3-111E-4E7F-9EA3-461D49113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2" name="architecture-endpoint-262">
            <a:extLst xmlns:a="http://schemas.openxmlformats.org/drawingml/2006/main">
              <a:ext uri="{FF2B5EF4-FFF2-40B4-BE49-F238E27FC236}">
                <a16:creationId xmlns:a16="http://schemas.microsoft.com/office/drawing/2014/main" id="{FACC195B-AB41-4CE6-BAA6-E50987C84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3" name="architecture-endpoint-263">
            <a:extLst xmlns:a="http://schemas.openxmlformats.org/drawingml/2006/main">
              <a:ext uri="{FF2B5EF4-FFF2-40B4-BE49-F238E27FC236}">
                <a16:creationId xmlns:a16="http://schemas.microsoft.com/office/drawing/2014/main" id="{45B58035-CFFA-4B61-AAC1-CB61DE02E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4" name="architecture-endpoint-264">
            <a:extLst xmlns:a="http://schemas.openxmlformats.org/drawingml/2006/main">
              <a:ext uri="{FF2B5EF4-FFF2-40B4-BE49-F238E27FC236}">
                <a16:creationId xmlns:a16="http://schemas.microsoft.com/office/drawing/2014/main" id="{AB3F9A30-231D-4934-8AEA-30197AA1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5" name="architecture-endpoint-265">
            <a:extLst xmlns:a="http://schemas.openxmlformats.org/drawingml/2006/main">
              <a:ext uri="{FF2B5EF4-FFF2-40B4-BE49-F238E27FC236}">
                <a16:creationId xmlns:a16="http://schemas.microsoft.com/office/drawing/2014/main" id="{020A9967-020C-47FE-ABFA-7D862909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6" name="architecture-endpoint-266">
            <a:extLst xmlns:a="http://schemas.openxmlformats.org/drawingml/2006/main">
              <a:ext uri="{FF2B5EF4-FFF2-40B4-BE49-F238E27FC236}">
                <a16:creationId xmlns:a16="http://schemas.microsoft.com/office/drawing/2014/main" id="{13AD49CF-E452-42AC-ABCE-A9A3D16B8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7" name="architecture-endpoint-267">
            <a:extLst xmlns:a="http://schemas.openxmlformats.org/drawingml/2006/main">
              <a:ext uri="{FF2B5EF4-FFF2-40B4-BE49-F238E27FC236}">
                <a16:creationId xmlns:a16="http://schemas.microsoft.com/office/drawing/2014/main" id="{5FED94A1-5FAE-4FEC-9B7A-EA4E0B69A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8" name="architecture-endpoint-268">
            <a:extLst xmlns:a="http://schemas.openxmlformats.org/drawingml/2006/main">
              <a:ext uri="{FF2B5EF4-FFF2-40B4-BE49-F238E27FC236}">
                <a16:creationId xmlns:a16="http://schemas.microsoft.com/office/drawing/2014/main" id="{14FCC00F-74D8-48AC-A84D-B1119707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9" name="architecture-endpoint-269">
            <a:extLst xmlns:a="http://schemas.openxmlformats.org/drawingml/2006/main">
              <a:ext uri="{FF2B5EF4-FFF2-40B4-BE49-F238E27FC236}">
                <a16:creationId xmlns:a16="http://schemas.microsoft.com/office/drawing/2014/main" id="{BCA4E6CC-D5A4-4DFD-B7D8-1CB18E0BF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0" name="architecture-endpoint-270">
            <a:extLst xmlns:a="http://schemas.openxmlformats.org/drawingml/2006/main">
              <a:ext uri="{FF2B5EF4-FFF2-40B4-BE49-F238E27FC236}">
                <a16:creationId xmlns:a16="http://schemas.microsoft.com/office/drawing/2014/main" id="{75D8FDC6-8A5D-4E95-A269-DFA943E2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1" name="architecture-endpoint-271">
            <a:extLst xmlns:a="http://schemas.openxmlformats.org/drawingml/2006/main">
              <a:ext uri="{FF2B5EF4-FFF2-40B4-BE49-F238E27FC236}">
                <a16:creationId xmlns:a16="http://schemas.microsoft.com/office/drawing/2014/main" id="{D9027B88-BCD8-4AFC-9A6E-D676BF5B9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2" name="architecture-endpoint-272">
            <a:extLst xmlns:a="http://schemas.openxmlformats.org/drawingml/2006/main">
              <a:ext uri="{FF2B5EF4-FFF2-40B4-BE49-F238E27FC236}">
                <a16:creationId xmlns:a16="http://schemas.microsoft.com/office/drawing/2014/main" id="{D886E37F-F951-4720-BF51-4C1CB8399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3" name="architecture-endpoint-273">
            <a:extLst xmlns:a="http://schemas.openxmlformats.org/drawingml/2006/main">
              <a:ext uri="{FF2B5EF4-FFF2-40B4-BE49-F238E27FC236}">
                <a16:creationId xmlns:a16="http://schemas.microsoft.com/office/drawing/2014/main" id="{D4B8A04F-2060-448D-B23D-9548F20E8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4" name="architecture-endpoint-274">
            <a:extLst xmlns:a="http://schemas.openxmlformats.org/drawingml/2006/main">
              <a:ext uri="{FF2B5EF4-FFF2-40B4-BE49-F238E27FC236}">
                <a16:creationId xmlns:a16="http://schemas.microsoft.com/office/drawing/2014/main" id="{9F306C64-A496-4295-A845-67B628B66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5" name="architecture-endpoint-275">
            <a:extLst xmlns:a="http://schemas.openxmlformats.org/drawingml/2006/main">
              <a:ext uri="{FF2B5EF4-FFF2-40B4-BE49-F238E27FC236}">
                <a16:creationId xmlns:a16="http://schemas.microsoft.com/office/drawing/2014/main" id="{7231D33A-01C6-4B4D-807C-83B7672C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6" name="architecture-endpoint-276">
            <a:extLst xmlns:a="http://schemas.openxmlformats.org/drawingml/2006/main">
              <a:ext uri="{FF2B5EF4-FFF2-40B4-BE49-F238E27FC236}">
                <a16:creationId xmlns:a16="http://schemas.microsoft.com/office/drawing/2014/main" id="{E089B3ED-3452-4C32-B30B-31FA5623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7" name="architecture-endpoint-277">
            <a:extLst xmlns:a="http://schemas.openxmlformats.org/drawingml/2006/main">
              <a:ext uri="{FF2B5EF4-FFF2-40B4-BE49-F238E27FC236}">
                <a16:creationId xmlns:a16="http://schemas.microsoft.com/office/drawing/2014/main" id="{FA99F967-2738-4A1E-A2A1-C0353647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8" name="architecture-endpoint-278">
            <a:extLst xmlns:a="http://schemas.openxmlformats.org/drawingml/2006/main">
              <a:ext uri="{FF2B5EF4-FFF2-40B4-BE49-F238E27FC236}">
                <a16:creationId xmlns:a16="http://schemas.microsoft.com/office/drawing/2014/main" id="{6B261243-2797-4FBC-B622-6CEDFDD4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9" name="architecture-endpoint-279">
            <a:extLst xmlns:a="http://schemas.openxmlformats.org/drawingml/2006/main">
              <a:ext uri="{FF2B5EF4-FFF2-40B4-BE49-F238E27FC236}">
                <a16:creationId xmlns:a16="http://schemas.microsoft.com/office/drawing/2014/main" id="{47680C95-8972-4788-9822-742B9D93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0" name="architecture-endpoint-280">
            <a:extLst xmlns:a="http://schemas.openxmlformats.org/drawingml/2006/main">
              <a:ext uri="{FF2B5EF4-FFF2-40B4-BE49-F238E27FC236}">
                <a16:creationId xmlns:a16="http://schemas.microsoft.com/office/drawing/2014/main" id="{D095EF00-77B3-43FC-8A0F-F03E8A92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1" name="architecture-endpoint-281">
            <a:extLst xmlns:a="http://schemas.openxmlformats.org/drawingml/2006/main">
              <a:ext uri="{FF2B5EF4-FFF2-40B4-BE49-F238E27FC236}">
                <a16:creationId xmlns:a16="http://schemas.microsoft.com/office/drawing/2014/main" id="{C52B23BE-1442-4BE4-ABFF-0D35FCB78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2" name="architecture-endpoint-282">
            <a:extLst xmlns:a="http://schemas.openxmlformats.org/drawingml/2006/main">
              <a:ext uri="{FF2B5EF4-FFF2-40B4-BE49-F238E27FC236}">
                <a16:creationId xmlns:a16="http://schemas.microsoft.com/office/drawing/2014/main" id="{DE450FE6-B88F-4749-BBD4-5130B86AF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3" name="architecture-endpoint-283">
            <a:extLst xmlns:a="http://schemas.openxmlformats.org/drawingml/2006/main">
              <a:ext uri="{FF2B5EF4-FFF2-40B4-BE49-F238E27FC236}">
                <a16:creationId xmlns:a16="http://schemas.microsoft.com/office/drawing/2014/main" id="{62DA7FF2-C313-44E5-94E3-260293D57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4" name="architecture-endpoint-284">
            <a:extLst xmlns:a="http://schemas.openxmlformats.org/drawingml/2006/main">
              <a:ext uri="{FF2B5EF4-FFF2-40B4-BE49-F238E27FC236}">
                <a16:creationId xmlns:a16="http://schemas.microsoft.com/office/drawing/2014/main" id="{1969C941-5B47-4F39-B525-181CC0198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5" name="architecture-endpoint-285">
            <a:extLst xmlns:a="http://schemas.openxmlformats.org/drawingml/2006/main">
              <a:ext uri="{FF2B5EF4-FFF2-40B4-BE49-F238E27FC236}">
                <a16:creationId xmlns:a16="http://schemas.microsoft.com/office/drawing/2014/main" id="{1C380F78-EC5B-4CC1-9B00-110F981E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6" name="architecture-endpoint-286">
            <a:extLst xmlns:a="http://schemas.openxmlformats.org/drawingml/2006/main">
              <a:ext uri="{FF2B5EF4-FFF2-40B4-BE49-F238E27FC236}">
                <a16:creationId xmlns:a16="http://schemas.microsoft.com/office/drawing/2014/main" id="{5802E466-6A77-4B60-BFF1-96B6ACF7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7" name="architecture-endpoint-287">
            <a:extLst xmlns:a="http://schemas.openxmlformats.org/drawingml/2006/main">
              <a:ext uri="{FF2B5EF4-FFF2-40B4-BE49-F238E27FC236}">
                <a16:creationId xmlns:a16="http://schemas.microsoft.com/office/drawing/2014/main" id="{D2283BC0-B68E-4C03-85CF-B95F9D2F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8" name="architecture-endpoint-288">
            <a:extLst xmlns:a="http://schemas.openxmlformats.org/drawingml/2006/main">
              <a:ext uri="{FF2B5EF4-FFF2-40B4-BE49-F238E27FC236}">
                <a16:creationId xmlns:a16="http://schemas.microsoft.com/office/drawing/2014/main" id="{6F85A24E-7E2D-4E9C-B256-BDF7B71F7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9" name="architecture-endpoint-289">
            <a:extLst xmlns:a="http://schemas.openxmlformats.org/drawingml/2006/main">
              <a:ext uri="{FF2B5EF4-FFF2-40B4-BE49-F238E27FC236}">
                <a16:creationId xmlns:a16="http://schemas.microsoft.com/office/drawing/2014/main" id="{5B0D3155-9723-4B1E-929D-801DF41E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0" name="architecture-endpoint-290">
            <a:extLst xmlns:a="http://schemas.openxmlformats.org/drawingml/2006/main">
              <a:ext uri="{FF2B5EF4-FFF2-40B4-BE49-F238E27FC236}">
                <a16:creationId xmlns:a16="http://schemas.microsoft.com/office/drawing/2014/main" id="{CCA7B0F5-54F9-459E-A1F6-F4DDDBA4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1" name="architecture-endpoint-291">
            <a:extLst xmlns:a="http://schemas.openxmlformats.org/drawingml/2006/main">
              <a:ext uri="{FF2B5EF4-FFF2-40B4-BE49-F238E27FC236}">
                <a16:creationId xmlns:a16="http://schemas.microsoft.com/office/drawing/2014/main" id="{FC25C815-DC85-4669-8955-43990A0AF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2" name="architecture-endpoint-292">
            <a:extLst xmlns:a="http://schemas.openxmlformats.org/drawingml/2006/main">
              <a:ext uri="{FF2B5EF4-FFF2-40B4-BE49-F238E27FC236}">
                <a16:creationId xmlns:a16="http://schemas.microsoft.com/office/drawing/2014/main" id="{B5DE1FD9-2B24-4B35-A114-0695BDB6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3" name="architecture-endpoint-293">
            <a:extLst xmlns:a="http://schemas.openxmlformats.org/drawingml/2006/main">
              <a:ext uri="{FF2B5EF4-FFF2-40B4-BE49-F238E27FC236}">
                <a16:creationId xmlns:a16="http://schemas.microsoft.com/office/drawing/2014/main" id="{67151FF5-65B2-4DA6-938A-91FC1AE9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4" name="architecture-endpoint-294">
            <a:extLst xmlns:a="http://schemas.openxmlformats.org/drawingml/2006/main">
              <a:ext uri="{FF2B5EF4-FFF2-40B4-BE49-F238E27FC236}">
                <a16:creationId xmlns:a16="http://schemas.microsoft.com/office/drawing/2014/main" id="{1AC8CF86-C304-4CAC-A49D-AE2911CA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5" name="architecture-endpoint-295">
            <a:extLst xmlns:a="http://schemas.openxmlformats.org/drawingml/2006/main">
              <a:ext uri="{FF2B5EF4-FFF2-40B4-BE49-F238E27FC236}">
                <a16:creationId xmlns:a16="http://schemas.microsoft.com/office/drawing/2014/main" id="{C3B41FF7-BD85-4FA7-B7A2-0E02C4726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6" name="architecture-endpoint-296">
            <a:extLst xmlns:a="http://schemas.openxmlformats.org/drawingml/2006/main">
              <a:ext uri="{FF2B5EF4-FFF2-40B4-BE49-F238E27FC236}">
                <a16:creationId xmlns:a16="http://schemas.microsoft.com/office/drawing/2014/main" id="{A302A2D9-6F2D-4EDB-A7D3-1FAB3E16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7" name="architecture-endpoint-297">
            <a:extLst xmlns:a="http://schemas.openxmlformats.org/drawingml/2006/main">
              <a:ext uri="{FF2B5EF4-FFF2-40B4-BE49-F238E27FC236}">
                <a16:creationId xmlns:a16="http://schemas.microsoft.com/office/drawing/2014/main" id="{B1ADF89D-DCE8-4E49-A5BA-66F2A0EB9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8" name="architecture-endpoint-298">
            <a:extLst xmlns:a="http://schemas.openxmlformats.org/drawingml/2006/main">
              <a:ext uri="{FF2B5EF4-FFF2-40B4-BE49-F238E27FC236}">
                <a16:creationId xmlns:a16="http://schemas.microsoft.com/office/drawing/2014/main" id="{0BDF4F35-E1DC-4F16-85DB-95C9E5FF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9" name="architecture-endpoint-299">
            <a:extLst xmlns:a="http://schemas.openxmlformats.org/drawingml/2006/main">
              <a:ext uri="{FF2B5EF4-FFF2-40B4-BE49-F238E27FC236}">
                <a16:creationId xmlns:a16="http://schemas.microsoft.com/office/drawing/2014/main" id="{352809E4-C487-4A3F-B8E3-2EC3EBB1A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0" name="architecture-endpoint-300">
            <a:extLst xmlns:a="http://schemas.openxmlformats.org/drawingml/2006/main">
              <a:ext uri="{FF2B5EF4-FFF2-40B4-BE49-F238E27FC236}">
                <a16:creationId xmlns:a16="http://schemas.microsoft.com/office/drawing/2014/main" id="{FE4B02C0-F157-4613-911B-B60BB563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1" name="architecture-endpoint-301">
            <a:extLst xmlns:a="http://schemas.openxmlformats.org/drawingml/2006/main">
              <a:ext uri="{FF2B5EF4-FFF2-40B4-BE49-F238E27FC236}">
                <a16:creationId xmlns:a16="http://schemas.microsoft.com/office/drawing/2014/main" id="{87B695C5-5926-4DCA-A65B-53DE37C6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2" name="architecture-endpoint-302">
            <a:extLst xmlns:a="http://schemas.openxmlformats.org/drawingml/2006/main">
              <a:ext uri="{FF2B5EF4-FFF2-40B4-BE49-F238E27FC236}">
                <a16:creationId xmlns:a16="http://schemas.microsoft.com/office/drawing/2014/main" id="{095B703D-D2AD-4F11-A36A-A88428641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3" name="architecture-endpoint-303">
            <a:extLst xmlns:a="http://schemas.openxmlformats.org/drawingml/2006/main">
              <a:ext uri="{FF2B5EF4-FFF2-40B4-BE49-F238E27FC236}">
                <a16:creationId xmlns:a16="http://schemas.microsoft.com/office/drawing/2014/main" id="{B755A734-5FE8-4D22-B68D-C8ED0C95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4" name="architecture-endpoint-304">
            <a:extLst xmlns:a="http://schemas.openxmlformats.org/drawingml/2006/main">
              <a:ext uri="{FF2B5EF4-FFF2-40B4-BE49-F238E27FC236}">
                <a16:creationId xmlns:a16="http://schemas.microsoft.com/office/drawing/2014/main" id="{87D4471F-7E48-454F-A5D2-FC386F10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5" name="architecture-endpoint-305">
            <a:extLst xmlns:a="http://schemas.openxmlformats.org/drawingml/2006/main">
              <a:ext uri="{FF2B5EF4-FFF2-40B4-BE49-F238E27FC236}">
                <a16:creationId xmlns:a16="http://schemas.microsoft.com/office/drawing/2014/main" id="{E571801A-3A98-4A90-A576-92D03D4C6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6" name="architecture-endpoint-306">
            <a:extLst xmlns:a="http://schemas.openxmlformats.org/drawingml/2006/main">
              <a:ext uri="{FF2B5EF4-FFF2-40B4-BE49-F238E27FC236}">
                <a16:creationId xmlns:a16="http://schemas.microsoft.com/office/drawing/2014/main" id="{23D49BE3-24D1-46FF-8F29-BEA4D9FB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7" name="architecture-endpoint-307">
            <a:extLst xmlns:a="http://schemas.openxmlformats.org/drawingml/2006/main">
              <a:ext uri="{FF2B5EF4-FFF2-40B4-BE49-F238E27FC236}">
                <a16:creationId xmlns:a16="http://schemas.microsoft.com/office/drawing/2014/main" id="{0AF4FCB0-3874-44DF-A407-2BF09E282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8" name="architecture-endpoint-308">
            <a:extLst xmlns:a="http://schemas.openxmlformats.org/drawingml/2006/main">
              <a:ext uri="{FF2B5EF4-FFF2-40B4-BE49-F238E27FC236}">
                <a16:creationId xmlns:a16="http://schemas.microsoft.com/office/drawing/2014/main" id="{D9BDE0CB-3938-44A6-A2BF-51BDF63F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9" name="architecture-endpoint-309">
            <a:extLst xmlns:a="http://schemas.openxmlformats.org/drawingml/2006/main">
              <a:ext uri="{FF2B5EF4-FFF2-40B4-BE49-F238E27FC236}">
                <a16:creationId xmlns:a16="http://schemas.microsoft.com/office/drawing/2014/main" id="{B0DA2BEA-EC32-4699-8295-C0471260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0" name="architecture-endpoint-310">
            <a:extLst xmlns:a="http://schemas.openxmlformats.org/drawingml/2006/main">
              <a:ext uri="{FF2B5EF4-FFF2-40B4-BE49-F238E27FC236}">
                <a16:creationId xmlns:a16="http://schemas.microsoft.com/office/drawing/2014/main" id="{03CC36B2-7A66-4CAB-A844-3B059C54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1" name="architecture-endpoint-311">
            <a:extLst xmlns:a="http://schemas.openxmlformats.org/drawingml/2006/main">
              <a:ext uri="{FF2B5EF4-FFF2-40B4-BE49-F238E27FC236}">
                <a16:creationId xmlns:a16="http://schemas.microsoft.com/office/drawing/2014/main" id="{09AF74AF-6AF8-4B7E-9F2D-716EFB611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2" name="architecture-endpoint-312">
            <a:extLst xmlns:a="http://schemas.openxmlformats.org/drawingml/2006/main">
              <a:ext uri="{FF2B5EF4-FFF2-40B4-BE49-F238E27FC236}">
                <a16:creationId xmlns:a16="http://schemas.microsoft.com/office/drawing/2014/main" id="{A889CFCD-8D11-45EF-B8B9-EED09A34F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3" name="architecture-endpoint-313">
            <a:extLst xmlns:a="http://schemas.openxmlformats.org/drawingml/2006/main">
              <a:ext uri="{FF2B5EF4-FFF2-40B4-BE49-F238E27FC236}">
                <a16:creationId xmlns:a16="http://schemas.microsoft.com/office/drawing/2014/main" id="{12E0BF7B-51BF-4C8C-BAE2-1A9CEC76F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4" name="architecture-endpoint-314">
            <a:extLst xmlns:a="http://schemas.openxmlformats.org/drawingml/2006/main">
              <a:ext uri="{FF2B5EF4-FFF2-40B4-BE49-F238E27FC236}">
                <a16:creationId xmlns:a16="http://schemas.microsoft.com/office/drawing/2014/main" id="{F4EA1F7E-A9CE-412F-8FE6-8C0D9B1A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5" name="architecture-endpoint-315">
            <a:extLst xmlns:a="http://schemas.openxmlformats.org/drawingml/2006/main">
              <a:ext uri="{FF2B5EF4-FFF2-40B4-BE49-F238E27FC236}">
                <a16:creationId xmlns:a16="http://schemas.microsoft.com/office/drawing/2014/main" id="{4E9F4A20-2D87-4AC6-922F-03003F80A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6" name="architecture-endpoint-316">
            <a:extLst xmlns:a="http://schemas.openxmlformats.org/drawingml/2006/main">
              <a:ext uri="{FF2B5EF4-FFF2-40B4-BE49-F238E27FC236}">
                <a16:creationId xmlns:a16="http://schemas.microsoft.com/office/drawing/2014/main" id="{74935937-C39B-4E4F-8289-461383C5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7" name="architecture-endpoint-317">
            <a:extLst xmlns:a="http://schemas.openxmlformats.org/drawingml/2006/main">
              <a:ext uri="{FF2B5EF4-FFF2-40B4-BE49-F238E27FC236}">
                <a16:creationId xmlns:a16="http://schemas.microsoft.com/office/drawing/2014/main" id="{D8FC7169-54B5-457A-8072-3C55CC8D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8" name="architecture-endpoint-318">
            <a:extLst xmlns:a="http://schemas.openxmlformats.org/drawingml/2006/main">
              <a:ext uri="{FF2B5EF4-FFF2-40B4-BE49-F238E27FC236}">
                <a16:creationId xmlns:a16="http://schemas.microsoft.com/office/drawing/2014/main" id="{E8BD7EA0-56FD-4D64-B7ED-90A9623E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9" name="architecture-endpoint-319">
            <a:extLst xmlns:a="http://schemas.openxmlformats.org/drawingml/2006/main">
              <a:ext uri="{FF2B5EF4-FFF2-40B4-BE49-F238E27FC236}">
                <a16:creationId xmlns:a16="http://schemas.microsoft.com/office/drawing/2014/main" id="{F4BC84F8-34E7-4AC1-AC88-60F6B93AA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0" name="architecture-endpoint-320">
            <a:extLst xmlns:a="http://schemas.openxmlformats.org/drawingml/2006/main">
              <a:ext uri="{FF2B5EF4-FFF2-40B4-BE49-F238E27FC236}">
                <a16:creationId xmlns:a16="http://schemas.microsoft.com/office/drawing/2014/main" id="{83DFF449-C9E3-4DD5-933B-3F04C8F4D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1" name="architecture-endpoint-321">
            <a:extLst xmlns:a="http://schemas.openxmlformats.org/drawingml/2006/main">
              <a:ext uri="{FF2B5EF4-FFF2-40B4-BE49-F238E27FC236}">
                <a16:creationId xmlns:a16="http://schemas.microsoft.com/office/drawing/2014/main" id="{E1B19D32-8BC8-4C89-AEC4-01F10B980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2" name="architecture-endpoint-322">
            <a:extLst xmlns:a="http://schemas.openxmlformats.org/drawingml/2006/main">
              <a:ext uri="{FF2B5EF4-FFF2-40B4-BE49-F238E27FC236}">
                <a16:creationId xmlns:a16="http://schemas.microsoft.com/office/drawing/2014/main" id="{037FC612-0DBA-4D8B-88F0-036672A32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3" name="architecture-endpoint-323">
            <a:extLst xmlns:a="http://schemas.openxmlformats.org/drawingml/2006/main">
              <a:ext uri="{FF2B5EF4-FFF2-40B4-BE49-F238E27FC236}">
                <a16:creationId xmlns:a16="http://schemas.microsoft.com/office/drawing/2014/main" id="{807B2A56-FA06-49B5-B997-64EBF15D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4" name="architecture-endpoint-324">
            <a:extLst xmlns:a="http://schemas.openxmlformats.org/drawingml/2006/main">
              <a:ext uri="{FF2B5EF4-FFF2-40B4-BE49-F238E27FC236}">
                <a16:creationId xmlns:a16="http://schemas.microsoft.com/office/drawing/2014/main" id="{77B4A58F-99DB-4922-BC62-5E288FFF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5" name="architecture-endpoint-325">
            <a:extLst xmlns:a="http://schemas.openxmlformats.org/drawingml/2006/main">
              <a:ext uri="{FF2B5EF4-FFF2-40B4-BE49-F238E27FC236}">
                <a16:creationId xmlns:a16="http://schemas.microsoft.com/office/drawing/2014/main" id="{EC97406E-F9CE-461B-8D9A-A2FFA750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6" name="architecture-endpoint-326">
            <a:extLst xmlns:a="http://schemas.openxmlformats.org/drawingml/2006/main">
              <a:ext uri="{FF2B5EF4-FFF2-40B4-BE49-F238E27FC236}">
                <a16:creationId xmlns:a16="http://schemas.microsoft.com/office/drawing/2014/main" id="{A494F944-7B1B-4A7D-9F8D-7C44B470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7" name="architecture-endpoint-327">
            <a:extLst xmlns:a="http://schemas.openxmlformats.org/drawingml/2006/main">
              <a:ext uri="{FF2B5EF4-FFF2-40B4-BE49-F238E27FC236}">
                <a16:creationId xmlns:a16="http://schemas.microsoft.com/office/drawing/2014/main" id="{48E85DBF-0FDF-478D-AA6D-4BA99A90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8" name="architecture-endpoint-328">
            <a:extLst xmlns:a="http://schemas.openxmlformats.org/drawingml/2006/main">
              <a:ext uri="{FF2B5EF4-FFF2-40B4-BE49-F238E27FC236}">
                <a16:creationId xmlns:a16="http://schemas.microsoft.com/office/drawing/2014/main" id="{3FA5DF28-D5B6-4611-BF62-DD7A9903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9" name="architecture-endpoint-329">
            <a:extLst xmlns:a="http://schemas.openxmlformats.org/drawingml/2006/main">
              <a:ext uri="{FF2B5EF4-FFF2-40B4-BE49-F238E27FC236}">
                <a16:creationId xmlns:a16="http://schemas.microsoft.com/office/drawing/2014/main" id="{FC1BC470-071A-48C8-BADB-23F37F81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0" name="architecture-endpoint-330">
            <a:extLst xmlns:a="http://schemas.openxmlformats.org/drawingml/2006/main">
              <a:ext uri="{FF2B5EF4-FFF2-40B4-BE49-F238E27FC236}">
                <a16:creationId xmlns:a16="http://schemas.microsoft.com/office/drawing/2014/main" id="{6FD44F46-6B5C-422B-AC10-80B243D7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1" name="architecture-endpoint-331">
            <a:extLst xmlns:a="http://schemas.openxmlformats.org/drawingml/2006/main">
              <a:ext uri="{FF2B5EF4-FFF2-40B4-BE49-F238E27FC236}">
                <a16:creationId xmlns:a16="http://schemas.microsoft.com/office/drawing/2014/main" id="{13283020-D6BD-4775-B10E-8A1C0A1D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2" name="architecture-endpoint-332">
            <a:extLst xmlns:a="http://schemas.openxmlformats.org/drawingml/2006/main">
              <a:ext uri="{FF2B5EF4-FFF2-40B4-BE49-F238E27FC236}">
                <a16:creationId xmlns:a16="http://schemas.microsoft.com/office/drawing/2014/main" id="{ACE863CB-88AE-4002-BA54-2D84C52EB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3" name="architecture-endpoint-333">
            <a:extLst xmlns:a="http://schemas.openxmlformats.org/drawingml/2006/main">
              <a:ext uri="{FF2B5EF4-FFF2-40B4-BE49-F238E27FC236}">
                <a16:creationId xmlns:a16="http://schemas.microsoft.com/office/drawing/2014/main" id="{1938FD2C-EA17-4FE2-A939-48F4654BD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4" name="architecture-endpoint-334">
            <a:extLst xmlns:a="http://schemas.openxmlformats.org/drawingml/2006/main">
              <a:ext uri="{FF2B5EF4-FFF2-40B4-BE49-F238E27FC236}">
                <a16:creationId xmlns:a16="http://schemas.microsoft.com/office/drawing/2014/main" id="{3BECDF08-8A3B-40BF-B2BF-91DC5CCC6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5" name="architecture-endpoint-335">
            <a:extLst xmlns:a="http://schemas.openxmlformats.org/drawingml/2006/main">
              <a:ext uri="{FF2B5EF4-FFF2-40B4-BE49-F238E27FC236}">
                <a16:creationId xmlns:a16="http://schemas.microsoft.com/office/drawing/2014/main" id="{F020273A-FA53-4D99-9107-AE2C6380A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6" name="architecture-endpoint-336">
            <a:extLst xmlns:a="http://schemas.openxmlformats.org/drawingml/2006/main">
              <a:ext uri="{FF2B5EF4-FFF2-40B4-BE49-F238E27FC236}">
                <a16:creationId xmlns:a16="http://schemas.microsoft.com/office/drawing/2014/main" id="{0B9443DB-B75D-431C-B3AC-B369BB45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7" name="architecture-endpoint-337">
            <a:extLst xmlns:a="http://schemas.openxmlformats.org/drawingml/2006/main">
              <a:ext uri="{FF2B5EF4-FFF2-40B4-BE49-F238E27FC236}">
                <a16:creationId xmlns:a16="http://schemas.microsoft.com/office/drawing/2014/main" id="{5149A81A-ADDA-44FB-91F9-2359260A4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8" name="architecture-endpoint-338">
            <a:extLst xmlns:a="http://schemas.openxmlformats.org/drawingml/2006/main">
              <a:ext uri="{FF2B5EF4-FFF2-40B4-BE49-F238E27FC236}">
                <a16:creationId xmlns:a16="http://schemas.microsoft.com/office/drawing/2014/main" id="{0E4577EF-4B13-4544-AC1C-29B3041FA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9" name="architecture-endpoint-339">
            <a:extLst xmlns:a="http://schemas.openxmlformats.org/drawingml/2006/main">
              <a:ext uri="{FF2B5EF4-FFF2-40B4-BE49-F238E27FC236}">
                <a16:creationId xmlns:a16="http://schemas.microsoft.com/office/drawing/2014/main" id="{E61081C4-B2EB-40B2-AB2A-3D13BC3D0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0" name="architecture-endpoint-340">
            <a:extLst xmlns:a="http://schemas.openxmlformats.org/drawingml/2006/main">
              <a:ext uri="{FF2B5EF4-FFF2-40B4-BE49-F238E27FC236}">
                <a16:creationId xmlns:a16="http://schemas.microsoft.com/office/drawing/2014/main" id="{80021D93-B9A7-4D07-802E-A35A786CD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1" name="architecture-endpoint-341">
            <a:extLst xmlns:a="http://schemas.openxmlformats.org/drawingml/2006/main">
              <a:ext uri="{FF2B5EF4-FFF2-40B4-BE49-F238E27FC236}">
                <a16:creationId xmlns:a16="http://schemas.microsoft.com/office/drawing/2014/main" id="{5639013F-10C7-4424-80AD-7D91AD3D5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2" name="architecture-endpoint-342">
            <a:extLst xmlns:a="http://schemas.openxmlformats.org/drawingml/2006/main">
              <a:ext uri="{FF2B5EF4-FFF2-40B4-BE49-F238E27FC236}">
                <a16:creationId xmlns:a16="http://schemas.microsoft.com/office/drawing/2014/main" id="{1CAEB5E0-5127-4A55-AE70-24317F8F2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3" name="architecture-endpoint-343">
            <a:extLst xmlns:a="http://schemas.openxmlformats.org/drawingml/2006/main">
              <a:ext uri="{FF2B5EF4-FFF2-40B4-BE49-F238E27FC236}">
                <a16:creationId xmlns:a16="http://schemas.microsoft.com/office/drawing/2014/main" id="{4CA38BF5-6C54-41E1-8662-EEB56BDFD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4" name="architecture-endpoint-344">
            <a:extLst xmlns:a="http://schemas.openxmlformats.org/drawingml/2006/main">
              <a:ext uri="{FF2B5EF4-FFF2-40B4-BE49-F238E27FC236}">
                <a16:creationId xmlns:a16="http://schemas.microsoft.com/office/drawing/2014/main" id="{8B40C361-5446-4BC4-B45E-528EE5CE9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5" name="architecture-endpoint-345">
            <a:extLst xmlns:a="http://schemas.openxmlformats.org/drawingml/2006/main">
              <a:ext uri="{FF2B5EF4-FFF2-40B4-BE49-F238E27FC236}">
                <a16:creationId xmlns:a16="http://schemas.microsoft.com/office/drawing/2014/main" id="{C93FFFFC-F40F-4D78-9272-F3AC6AFF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6" name="architecture-endpoint-346">
            <a:extLst xmlns:a="http://schemas.openxmlformats.org/drawingml/2006/main">
              <a:ext uri="{FF2B5EF4-FFF2-40B4-BE49-F238E27FC236}">
                <a16:creationId xmlns:a16="http://schemas.microsoft.com/office/drawing/2014/main" id="{F00A0925-6F1A-436E-AD3A-F8938E12A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7" name="architecture-endpoint-347">
            <a:extLst xmlns:a="http://schemas.openxmlformats.org/drawingml/2006/main">
              <a:ext uri="{FF2B5EF4-FFF2-40B4-BE49-F238E27FC236}">
                <a16:creationId xmlns:a16="http://schemas.microsoft.com/office/drawing/2014/main" id="{FF69D626-6E3A-45DC-BBFE-2C7581F7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8" name="architecture-endpoint-348">
            <a:extLst xmlns:a="http://schemas.openxmlformats.org/drawingml/2006/main">
              <a:ext uri="{FF2B5EF4-FFF2-40B4-BE49-F238E27FC236}">
                <a16:creationId xmlns:a16="http://schemas.microsoft.com/office/drawing/2014/main" id="{A1233271-11F2-4F5E-912F-4539DAAB8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9" name="architecture-endpoint-349">
            <a:extLst xmlns:a="http://schemas.openxmlformats.org/drawingml/2006/main">
              <a:ext uri="{FF2B5EF4-FFF2-40B4-BE49-F238E27FC236}">
                <a16:creationId xmlns:a16="http://schemas.microsoft.com/office/drawing/2014/main" id="{D9D0250C-7272-4108-B69A-93EAE1A0F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0" name="architecture-endpoint-350">
            <a:extLst xmlns:a="http://schemas.openxmlformats.org/drawingml/2006/main">
              <a:ext uri="{FF2B5EF4-FFF2-40B4-BE49-F238E27FC236}">
                <a16:creationId xmlns:a16="http://schemas.microsoft.com/office/drawing/2014/main" id="{C3E47D48-FADB-45C3-9FA5-A0B159B5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1" name="architecture-endpoint-351">
            <a:extLst xmlns:a="http://schemas.openxmlformats.org/drawingml/2006/main">
              <a:ext uri="{FF2B5EF4-FFF2-40B4-BE49-F238E27FC236}">
                <a16:creationId xmlns:a16="http://schemas.microsoft.com/office/drawing/2014/main" id="{BCAD628D-E405-48EB-A11D-E6DA40AD5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2" name="architecture-endpoint-352">
            <a:extLst xmlns:a="http://schemas.openxmlformats.org/drawingml/2006/main">
              <a:ext uri="{FF2B5EF4-FFF2-40B4-BE49-F238E27FC236}">
                <a16:creationId xmlns:a16="http://schemas.microsoft.com/office/drawing/2014/main" id="{AF948778-8B43-4396-B0D3-75AF1E87D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3" name="architecture-endpoint-353">
            <a:extLst xmlns:a="http://schemas.openxmlformats.org/drawingml/2006/main">
              <a:ext uri="{FF2B5EF4-FFF2-40B4-BE49-F238E27FC236}">
                <a16:creationId xmlns:a16="http://schemas.microsoft.com/office/drawing/2014/main" id="{FECABA27-093C-43B3-88B2-3C99AA084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4" name="architecture-endpoint-354">
            <a:extLst xmlns:a="http://schemas.openxmlformats.org/drawingml/2006/main">
              <a:ext uri="{FF2B5EF4-FFF2-40B4-BE49-F238E27FC236}">
                <a16:creationId xmlns:a16="http://schemas.microsoft.com/office/drawing/2014/main" id="{D5F911F6-1A67-46CD-B9DF-A180DBE9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5" name="architecture-endpoint-355">
            <a:extLst xmlns:a="http://schemas.openxmlformats.org/drawingml/2006/main">
              <a:ext uri="{FF2B5EF4-FFF2-40B4-BE49-F238E27FC236}">
                <a16:creationId xmlns:a16="http://schemas.microsoft.com/office/drawing/2014/main" id="{0C9BABEC-4D7C-467B-984E-FADBD8433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6" name="architecture-endpoint-356">
            <a:extLst xmlns:a="http://schemas.openxmlformats.org/drawingml/2006/main">
              <a:ext uri="{FF2B5EF4-FFF2-40B4-BE49-F238E27FC236}">
                <a16:creationId xmlns:a16="http://schemas.microsoft.com/office/drawing/2014/main" id="{5165625F-0733-4348-BD50-02C259AA5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7" name="architecture-endpoint-357">
            <a:extLst xmlns:a="http://schemas.openxmlformats.org/drawingml/2006/main">
              <a:ext uri="{FF2B5EF4-FFF2-40B4-BE49-F238E27FC236}">
                <a16:creationId xmlns:a16="http://schemas.microsoft.com/office/drawing/2014/main" id="{D6BEF3AF-4894-4496-BC14-62C5D6D66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8" name="architecture-endpoint-358">
            <a:extLst xmlns:a="http://schemas.openxmlformats.org/drawingml/2006/main">
              <a:ext uri="{FF2B5EF4-FFF2-40B4-BE49-F238E27FC236}">
                <a16:creationId xmlns:a16="http://schemas.microsoft.com/office/drawing/2014/main" id="{C3B156EB-F7F6-43EF-AE25-A0BC12358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9" name="architecture-endpoint-359">
            <a:extLst xmlns:a="http://schemas.openxmlformats.org/drawingml/2006/main">
              <a:ext uri="{FF2B5EF4-FFF2-40B4-BE49-F238E27FC236}">
                <a16:creationId xmlns:a16="http://schemas.microsoft.com/office/drawing/2014/main" id="{8D0BCDDF-D6D0-4E89-B2CE-7EF7F311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0" name="architecture-endpoint-360">
            <a:extLst xmlns:a="http://schemas.openxmlformats.org/drawingml/2006/main">
              <a:ext uri="{FF2B5EF4-FFF2-40B4-BE49-F238E27FC236}">
                <a16:creationId xmlns:a16="http://schemas.microsoft.com/office/drawing/2014/main" id="{56773A57-B4F7-4F85-9E0A-393657DE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1" name="architecture-endpoint-361">
            <a:extLst xmlns:a="http://schemas.openxmlformats.org/drawingml/2006/main">
              <a:ext uri="{FF2B5EF4-FFF2-40B4-BE49-F238E27FC236}">
                <a16:creationId xmlns:a16="http://schemas.microsoft.com/office/drawing/2014/main" id="{BF9B017A-8987-4CE8-B594-E717BA5EB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2" name="architecture-endpoint-362">
            <a:extLst xmlns:a="http://schemas.openxmlformats.org/drawingml/2006/main">
              <a:ext uri="{FF2B5EF4-FFF2-40B4-BE49-F238E27FC236}">
                <a16:creationId xmlns:a16="http://schemas.microsoft.com/office/drawing/2014/main" id="{FC811FF5-2C8C-4312-8494-51CC155CD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3" name="architecture-endpoint-363">
            <a:extLst xmlns:a="http://schemas.openxmlformats.org/drawingml/2006/main">
              <a:ext uri="{FF2B5EF4-FFF2-40B4-BE49-F238E27FC236}">
                <a16:creationId xmlns:a16="http://schemas.microsoft.com/office/drawing/2014/main" id="{3C281F7A-1482-4989-84FD-11638556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4" name="architecture-endpoint-364">
            <a:extLst xmlns:a="http://schemas.openxmlformats.org/drawingml/2006/main">
              <a:ext uri="{FF2B5EF4-FFF2-40B4-BE49-F238E27FC236}">
                <a16:creationId xmlns:a16="http://schemas.microsoft.com/office/drawing/2014/main" id="{91CA1478-376F-4339-AE9B-76D9E3A3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5" name="architecture-endpoint-365">
            <a:extLst xmlns:a="http://schemas.openxmlformats.org/drawingml/2006/main">
              <a:ext uri="{FF2B5EF4-FFF2-40B4-BE49-F238E27FC236}">
                <a16:creationId xmlns:a16="http://schemas.microsoft.com/office/drawing/2014/main" id="{191206E0-C670-4C0F-A050-6B4CC79CE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6" name="architecture-endpoint-366">
            <a:extLst xmlns:a="http://schemas.openxmlformats.org/drawingml/2006/main">
              <a:ext uri="{FF2B5EF4-FFF2-40B4-BE49-F238E27FC236}">
                <a16:creationId xmlns:a16="http://schemas.microsoft.com/office/drawing/2014/main" id="{2EE7AFF8-133D-4815-92A2-C3CEED77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7" name="architecture-endpoint-367">
            <a:extLst xmlns:a="http://schemas.openxmlformats.org/drawingml/2006/main">
              <a:ext uri="{FF2B5EF4-FFF2-40B4-BE49-F238E27FC236}">
                <a16:creationId xmlns:a16="http://schemas.microsoft.com/office/drawing/2014/main" id="{F92A8708-8814-4F93-A2A3-10F92E40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8" name="architecture-endpoint-368">
            <a:extLst xmlns:a="http://schemas.openxmlformats.org/drawingml/2006/main">
              <a:ext uri="{FF2B5EF4-FFF2-40B4-BE49-F238E27FC236}">
                <a16:creationId xmlns:a16="http://schemas.microsoft.com/office/drawing/2014/main" id="{B137ECA0-998C-4E40-9F53-A1882FCC2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9" name="architecture-endpoint-369">
            <a:extLst xmlns:a="http://schemas.openxmlformats.org/drawingml/2006/main">
              <a:ext uri="{FF2B5EF4-FFF2-40B4-BE49-F238E27FC236}">
                <a16:creationId xmlns:a16="http://schemas.microsoft.com/office/drawing/2014/main" id="{7397EC47-88D5-485E-A799-C6D4DF556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0" name="architecture-endpoint-370">
            <a:extLst xmlns:a="http://schemas.openxmlformats.org/drawingml/2006/main">
              <a:ext uri="{FF2B5EF4-FFF2-40B4-BE49-F238E27FC236}">
                <a16:creationId xmlns:a16="http://schemas.microsoft.com/office/drawing/2014/main" id="{8051634B-C4F6-467C-9A68-7AE02DD1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1" name="architecture-endpoint-371">
            <a:extLst xmlns:a="http://schemas.openxmlformats.org/drawingml/2006/main">
              <a:ext uri="{FF2B5EF4-FFF2-40B4-BE49-F238E27FC236}">
                <a16:creationId xmlns:a16="http://schemas.microsoft.com/office/drawing/2014/main" id="{A1A4C63C-F99A-4433-B08F-1B813AC39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2" name="architecture-endpoint-372">
            <a:extLst xmlns:a="http://schemas.openxmlformats.org/drawingml/2006/main">
              <a:ext uri="{FF2B5EF4-FFF2-40B4-BE49-F238E27FC236}">
                <a16:creationId xmlns:a16="http://schemas.microsoft.com/office/drawing/2014/main" id="{9AD9D467-8896-474C-B54A-F4607C0F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3" name="architecture-endpoint-373">
            <a:extLst xmlns:a="http://schemas.openxmlformats.org/drawingml/2006/main">
              <a:ext uri="{FF2B5EF4-FFF2-40B4-BE49-F238E27FC236}">
                <a16:creationId xmlns:a16="http://schemas.microsoft.com/office/drawing/2014/main" id="{6533A7BD-DE7F-488D-A6AB-99A6E463C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4" name="architecture-endpoint-374">
            <a:extLst xmlns:a="http://schemas.openxmlformats.org/drawingml/2006/main">
              <a:ext uri="{FF2B5EF4-FFF2-40B4-BE49-F238E27FC236}">
                <a16:creationId xmlns:a16="http://schemas.microsoft.com/office/drawing/2014/main" id="{830A578E-DC79-4201-9053-E11710EBF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5" name="architecture-endpoint-375">
            <a:extLst xmlns:a="http://schemas.openxmlformats.org/drawingml/2006/main">
              <a:ext uri="{FF2B5EF4-FFF2-40B4-BE49-F238E27FC236}">
                <a16:creationId xmlns:a16="http://schemas.microsoft.com/office/drawing/2014/main" id="{69F4E672-0B9B-4625-ADC6-FBED7B92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6" name="architecture-endpoint-376">
            <a:extLst xmlns:a="http://schemas.openxmlformats.org/drawingml/2006/main">
              <a:ext uri="{FF2B5EF4-FFF2-40B4-BE49-F238E27FC236}">
                <a16:creationId xmlns:a16="http://schemas.microsoft.com/office/drawing/2014/main" id="{DA46C2F9-580D-479C-90CB-8CBB6AD3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7" name="architecture-endpoint-377">
            <a:extLst xmlns:a="http://schemas.openxmlformats.org/drawingml/2006/main">
              <a:ext uri="{FF2B5EF4-FFF2-40B4-BE49-F238E27FC236}">
                <a16:creationId xmlns:a16="http://schemas.microsoft.com/office/drawing/2014/main" id="{36F4E3FE-D69E-48F7-A259-C27F07A95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8" name="architecture-endpoint-378">
            <a:extLst xmlns:a="http://schemas.openxmlformats.org/drawingml/2006/main">
              <a:ext uri="{FF2B5EF4-FFF2-40B4-BE49-F238E27FC236}">
                <a16:creationId xmlns:a16="http://schemas.microsoft.com/office/drawing/2014/main" id="{BDB72F2A-82CD-4F97-A59C-9617F6318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9" name="architecture-endpoint-379">
            <a:extLst xmlns:a="http://schemas.openxmlformats.org/drawingml/2006/main">
              <a:ext uri="{FF2B5EF4-FFF2-40B4-BE49-F238E27FC236}">
                <a16:creationId xmlns:a16="http://schemas.microsoft.com/office/drawing/2014/main" id="{ED278CAE-DFD8-4CA2-A6F6-60C7736E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0" name="architecture-endpoint-380">
            <a:extLst xmlns:a="http://schemas.openxmlformats.org/drawingml/2006/main">
              <a:ext uri="{FF2B5EF4-FFF2-40B4-BE49-F238E27FC236}">
                <a16:creationId xmlns:a16="http://schemas.microsoft.com/office/drawing/2014/main" id="{96D602BB-40CF-4C74-8E0D-C15B5144F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1" name="architecture-endpoint-381">
            <a:extLst xmlns:a="http://schemas.openxmlformats.org/drawingml/2006/main">
              <a:ext uri="{FF2B5EF4-FFF2-40B4-BE49-F238E27FC236}">
                <a16:creationId xmlns:a16="http://schemas.microsoft.com/office/drawing/2014/main" id="{BB336A51-041F-45B1-9AF9-130BAD8FC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2" name="architecture-endpoint-382">
            <a:extLst xmlns:a="http://schemas.openxmlformats.org/drawingml/2006/main">
              <a:ext uri="{FF2B5EF4-FFF2-40B4-BE49-F238E27FC236}">
                <a16:creationId xmlns:a16="http://schemas.microsoft.com/office/drawing/2014/main" id="{34673E49-8364-4905-A908-85D9CD13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3" name="architecture-endpoint-383">
            <a:extLst xmlns:a="http://schemas.openxmlformats.org/drawingml/2006/main">
              <a:ext uri="{FF2B5EF4-FFF2-40B4-BE49-F238E27FC236}">
                <a16:creationId xmlns:a16="http://schemas.microsoft.com/office/drawing/2014/main" id="{48C66188-4648-4988-AA77-39FF66F6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4" name="architecture-endpoint-384">
            <a:extLst xmlns:a="http://schemas.openxmlformats.org/drawingml/2006/main">
              <a:ext uri="{FF2B5EF4-FFF2-40B4-BE49-F238E27FC236}">
                <a16:creationId xmlns:a16="http://schemas.microsoft.com/office/drawing/2014/main" id="{971113C8-599E-4793-BB90-FA4605B56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5" name="architecture-endpoint-385">
            <a:extLst xmlns:a="http://schemas.openxmlformats.org/drawingml/2006/main">
              <a:ext uri="{FF2B5EF4-FFF2-40B4-BE49-F238E27FC236}">
                <a16:creationId xmlns:a16="http://schemas.microsoft.com/office/drawing/2014/main" id="{EB9C394F-47A7-485F-AE38-5CC72B030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6" name="architecture-endpoint-386">
            <a:extLst xmlns:a="http://schemas.openxmlformats.org/drawingml/2006/main">
              <a:ext uri="{FF2B5EF4-FFF2-40B4-BE49-F238E27FC236}">
                <a16:creationId xmlns:a16="http://schemas.microsoft.com/office/drawing/2014/main" id="{84D9E1A8-0891-417D-9380-9E1CA4101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7" name="architecture-endpoint-387">
            <a:extLst xmlns:a="http://schemas.openxmlformats.org/drawingml/2006/main">
              <a:ext uri="{FF2B5EF4-FFF2-40B4-BE49-F238E27FC236}">
                <a16:creationId xmlns:a16="http://schemas.microsoft.com/office/drawing/2014/main" id="{9CE6B49D-0A03-4B2C-A1A2-12FEF6CCD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8" name="architecture-endpoint-388">
            <a:extLst xmlns:a="http://schemas.openxmlformats.org/drawingml/2006/main">
              <a:ext uri="{FF2B5EF4-FFF2-40B4-BE49-F238E27FC236}">
                <a16:creationId xmlns:a16="http://schemas.microsoft.com/office/drawing/2014/main" id="{3854C297-AAEA-4A15-8E18-B1C19A4D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9" name="architecture-endpoint-389">
            <a:extLst xmlns:a="http://schemas.openxmlformats.org/drawingml/2006/main">
              <a:ext uri="{FF2B5EF4-FFF2-40B4-BE49-F238E27FC236}">
                <a16:creationId xmlns:a16="http://schemas.microsoft.com/office/drawing/2014/main" id="{CC0C254D-8A60-44CC-ADAC-B4EEADDF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0" name="architecture-endpoint-390">
            <a:extLst xmlns:a="http://schemas.openxmlformats.org/drawingml/2006/main">
              <a:ext uri="{FF2B5EF4-FFF2-40B4-BE49-F238E27FC236}">
                <a16:creationId xmlns:a16="http://schemas.microsoft.com/office/drawing/2014/main" id="{A6738F10-4560-4E29-BFDE-FA811F32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1" name="architecture-endpoint-391">
            <a:extLst xmlns:a="http://schemas.openxmlformats.org/drawingml/2006/main">
              <a:ext uri="{FF2B5EF4-FFF2-40B4-BE49-F238E27FC236}">
                <a16:creationId xmlns:a16="http://schemas.microsoft.com/office/drawing/2014/main" id="{D2AAF3DA-604C-46A6-A600-97C954D7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2" name="architecture-endpoint-392">
            <a:extLst xmlns:a="http://schemas.openxmlformats.org/drawingml/2006/main">
              <a:ext uri="{FF2B5EF4-FFF2-40B4-BE49-F238E27FC236}">
                <a16:creationId xmlns:a16="http://schemas.microsoft.com/office/drawing/2014/main" id="{BB7B59D5-5CE6-4F7D-B571-0939C26E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3" name="architecture-endpoint-393">
            <a:extLst xmlns:a="http://schemas.openxmlformats.org/drawingml/2006/main">
              <a:ext uri="{FF2B5EF4-FFF2-40B4-BE49-F238E27FC236}">
                <a16:creationId xmlns:a16="http://schemas.microsoft.com/office/drawing/2014/main" id="{A3CC4E2F-F9E2-4B8F-9B77-A610641E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4" name="architecture-endpoint-394">
            <a:extLst xmlns:a="http://schemas.openxmlformats.org/drawingml/2006/main">
              <a:ext uri="{FF2B5EF4-FFF2-40B4-BE49-F238E27FC236}">
                <a16:creationId xmlns:a16="http://schemas.microsoft.com/office/drawing/2014/main" id="{660F9801-CA7A-4396-9F39-A8DC05C68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5" name="architecture-endpoint-395">
            <a:extLst xmlns:a="http://schemas.openxmlformats.org/drawingml/2006/main">
              <a:ext uri="{FF2B5EF4-FFF2-40B4-BE49-F238E27FC236}">
                <a16:creationId xmlns:a16="http://schemas.microsoft.com/office/drawing/2014/main" id="{E07EF990-55E7-4D73-BFAB-B64E76242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6" name="architecture-endpoint-396">
            <a:extLst xmlns:a="http://schemas.openxmlformats.org/drawingml/2006/main">
              <a:ext uri="{FF2B5EF4-FFF2-40B4-BE49-F238E27FC236}">
                <a16:creationId xmlns:a16="http://schemas.microsoft.com/office/drawing/2014/main" id="{8DE73D6C-8A34-4656-A5E9-0D44A884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7" name="architecture-endpoint-397">
            <a:extLst xmlns:a="http://schemas.openxmlformats.org/drawingml/2006/main">
              <a:ext uri="{FF2B5EF4-FFF2-40B4-BE49-F238E27FC236}">
                <a16:creationId xmlns:a16="http://schemas.microsoft.com/office/drawing/2014/main" id="{896DD874-442F-423F-A56D-C03EA0D4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8" name="architecture-endpoint-398">
            <a:extLst xmlns:a="http://schemas.openxmlformats.org/drawingml/2006/main">
              <a:ext uri="{FF2B5EF4-FFF2-40B4-BE49-F238E27FC236}">
                <a16:creationId xmlns:a16="http://schemas.microsoft.com/office/drawing/2014/main" id="{85E563D7-2DAC-454A-9A1B-92A173FB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9" name="architecture-endpoint-399">
            <a:extLst xmlns:a="http://schemas.openxmlformats.org/drawingml/2006/main">
              <a:ext uri="{FF2B5EF4-FFF2-40B4-BE49-F238E27FC236}">
                <a16:creationId xmlns:a16="http://schemas.microsoft.com/office/drawing/2014/main" id="{2B8B260C-B7B8-432D-8194-7554A8EDF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0" name="architecture-endpoint-400">
            <a:extLst xmlns:a="http://schemas.openxmlformats.org/drawingml/2006/main">
              <a:ext uri="{FF2B5EF4-FFF2-40B4-BE49-F238E27FC236}">
                <a16:creationId xmlns:a16="http://schemas.microsoft.com/office/drawing/2014/main" id="{72D1603A-856E-43E5-BB0A-D8F275662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1" name="architecture-endpoint-401">
            <a:extLst xmlns:a="http://schemas.openxmlformats.org/drawingml/2006/main">
              <a:ext uri="{FF2B5EF4-FFF2-40B4-BE49-F238E27FC236}">
                <a16:creationId xmlns:a16="http://schemas.microsoft.com/office/drawing/2014/main" id="{E7422EE2-ED7F-4B56-9009-CACFFEDF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2" name="architecture-endpoint-402">
            <a:extLst xmlns:a="http://schemas.openxmlformats.org/drawingml/2006/main">
              <a:ext uri="{FF2B5EF4-FFF2-40B4-BE49-F238E27FC236}">
                <a16:creationId xmlns:a16="http://schemas.microsoft.com/office/drawing/2014/main" id="{2FAA3CDC-B960-4D37-B4ED-B908A36D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3" name="architecture-endpoint-403">
            <a:extLst xmlns:a="http://schemas.openxmlformats.org/drawingml/2006/main">
              <a:ext uri="{FF2B5EF4-FFF2-40B4-BE49-F238E27FC236}">
                <a16:creationId xmlns:a16="http://schemas.microsoft.com/office/drawing/2014/main" id="{CDB76564-25D0-4EFB-AAE6-E470D815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4" name="architecture-endpoint-404">
            <a:extLst xmlns:a="http://schemas.openxmlformats.org/drawingml/2006/main">
              <a:ext uri="{FF2B5EF4-FFF2-40B4-BE49-F238E27FC236}">
                <a16:creationId xmlns:a16="http://schemas.microsoft.com/office/drawing/2014/main" id="{2C3527CB-05C3-422B-AD92-E44673DC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5" name="architecture-endpoint-405">
            <a:extLst xmlns:a="http://schemas.openxmlformats.org/drawingml/2006/main">
              <a:ext uri="{FF2B5EF4-FFF2-40B4-BE49-F238E27FC236}">
                <a16:creationId xmlns:a16="http://schemas.microsoft.com/office/drawing/2014/main" id="{C29FC09E-887D-49CB-87E0-C61FD798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6" name="architecture-endpoint-406">
            <a:extLst xmlns:a="http://schemas.openxmlformats.org/drawingml/2006/main">
              <a:ext uri="{FF2B5EF4-FFF2-40B4-BE49-F238E27FC236}">
                <a16:creationId xmlns:a16="http://schemas.microsoft.com/office/drawing/2014/main" id="{38DFC2C5-6F4D-4FA1-8693-91CE49E23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7" name="architecture-endpoint-407">
            <a:extLst xmlns:a="http://schemas.openxmlformats.org/drawingml/2006/main">
              <a:ext uri="{FF2B5EF4-FFF2-40B4-BE49-F238E27FC236}">
                <a16:creationId xmlns:a16="http://schemas.microsoft.com/office/drawing/2014/main" id="{87932035-D0E0-4388-977E-E30450EA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8" name="architecture-endpoint-408">
            <a:extLst xmlns:a="http://schemas.openxmlformats.org/drawingml/2006/main">
              <a:ext uri="{FF2B5EF4-FFF2-40B4-BE49-F238E27FC236}">
                <a16:creationId xmlns:a16="http://schemas.microsoft.com/office/drawing/2014/main" id="{B89D3E40-5EE7-401A-995D-18E65FDD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9" name="architecture-endpoint-409">
            <a:extLst xmlns:a="http://schemas.openxmlformats.org/drawingml/2006/main">
              <a:ext uri="{FF2B5EF4-FFF2-40B4-BE49-F238E27FC236}">
                <a16:creationId xmlns:a16="http://schemas.microsoft.com/office/drawing/2014/main" id="{D5ED2508-E729-41C7-B2AB-B9BBC248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0" name="architecture-endpoint-410">
            <a:extLst xmlns:a="http://schemas.openxmlformats.org/drawingml/2006/main">
              <a:ext uri="{FF2B5EF4-FFF2-40B4-BE49-F238E27FC236}">
                <a16:creationId xmlns:a16="http://schemas.microsoft.com/office/drawing/2014/main" id="{D7127679-8602-483A-8D3C-775A6576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1" name="architecture-endpoint-411">
            <a:extLst xmlns:a="http://schemas.openxmlformats.org/drawingml/2006/main">
              <a:ext uri="{FF2B5EF4-FFF2-40B4-BE49-F238E27FC236}">
                <a16:creationId xmlns:a16="http://schemas.microsoft.com/office/drawing/2014/main" id="{82EF4566-F01B-403B-9F02-432773B8A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2" name="architecture-endpoint-412">
            <a:extLst xmlns:a="http://schemas.openxmlformats.org/drawingml/2006/main">
              <a:ext uri="{FF2B5EF4-FFF2-40B4-BE49-F238E27FC236}">
                <a16:creationId xmlns:a16="http://schemas.microsoft.com/office/drawing/2014/main" id="{14E85849-7221-4337-BC72-E74CBAC7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3" name="architecture-endpoint-413">
            <a:extLst xmlns:a="http://schemas.openxmlformats.org/drawingml/2006/main">
              <a:ext uri="{FF2B5EF4-FFF2-40B4-BE49-F238E27FC236}">
                <a16:creationId xmlns:a16="http://schemas.microsoft.com/office/drawing/2014/main" id="{80DBCD3D-08B6-4E76-9F27-B8FE15ADE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4" name="architecture-endpoint-414">
            <a:extLst xmlns:a="http://schemas.openxmlformats.org/drawingml/2006/main">
              <a:ext uri="{FF2B5EF4-FFF2-40B4-BE49-F238E27FC236}">
                <a16:creationId xmlns:a16="http://schemas.microsoft.com/office/drawing/2014/main" id="{72D063A4-4438-4977-94A9-8DF61B6F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5" name="architecture-endpoint-415">
            <a:extLst xmlns:a="http://schemas.openxmlformats.org/drawingml/2006/main">
              <a:ext uri="{FF2B5EF4-FFF2-40B4-BE49-F238E27FC236}">
                <a16:creationId xmlns:a16="http://schemas.microsoft.com/office/drawing/2014/main" id="{4ED84829-754B-432E-9335-A71BCE639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6" name="architecture-endpoint-416">
            <a:extLst xmlns:a="http://schemas.openxmlformats.org/drawingml/2006/main">
              <a:ext uri="{FF2B5EF4-FFF2-40B4-BE49-F238E27FC236}">
                <a16:creationId xmlns:a16="http://schemas.microsoft.com/office/drawing/2014/main" id="{276D7D6B-C6F3-4F0E-A947-77E011EF6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7" name="architecture-endpoint-417">
            <a:extLst xmlns:a="http://schemas.openxmlformats.org/drawingml/2006/main">
              <a:ext uri="{FF2B5EF4-FFF2-40B4-BE49-F238E27FC236}">
                <a16:creationId xmlns:a16="http://schemas.microsoft.com/office/drawing/2014/main" id="{736001E7-0135-49B1-9372-50253FF7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8" name="architecture-endpoint-418">
            <a:extLst xmlns:a="http://schemas.openxmlformats.org/drawingml/2006/main">
              <a:ext uri="{FF2B5EF4-FFF2-40B4-BE49-F238E27FC236}">
                <a16:creationId xmlns:a16="http://schemas.microsoft.com/office/drawing/2014/main" id="{89075556-A2F6-45AE-B291-CDC7F56F1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9" name="architecture-endpoint-419">
            <a:extLst xmlns:a="http://schemas.openxmlformats.org/drawingml/2006/main">
              <a:ext uri="{FF2B5EF4-FFF2-40B4-BE49-F238E27FC236}">
                <a16:creationId xmlns:a16="http://schemas.microsoft.com/office/drawing/2014/main" id="{9548DED1-0EC0-437E-92F0-43E2A2502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0" name="architecture-endpoint-420">
            <a:extLst xmlns:a="http://schemas.openxmlformats.org/drawingml/2006/main">
              <a:ext uri="{FF2B5EF4-FFF2-40B4-BE49-F238E27FC236}">
                <a16:creationId xmlns:a16="http://schemas.microsoft.com/office/drawing/2014/main" id="{06BDA352-9D7C-489A-ABF5-6C5A24737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1" name="architecture-endpoint-421">
            <a:extLst xmlns:a="http://schemas.openxmlformats.org/drawingml/2006/main">
              <a:ext uri="{FF2B5EF4-FFF2-40B4-BE49-F238E27FC236}">
                <a16:creationId xmlns:a16="http://schemas.microsoft.com/office/drawing/2014/main" id="{8D732153-4DE7-4744-BBF2-527AC0A5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2" name="architecture-endpoint-422">
            <a:extLst xmlns:a="http://schemas.openxmlformats.org/drawingml/2006/main">
              <a:ext uri="{FF2B5EF4-FFF2-40B4-BE49-F238E27FC236}">
                <a16:creationId xmlns:a16="http://schemas.microsoft.com/office/drawing/2014/main" id="{1A6F3948-06DE-431E-AFFE-CAD3C938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3" name="architecture-endpoint-423">
            <a:extLst xmlns:a="http://schemas.openxmlformats.org/drawingml/2006/main">
              <a:ext uri="{FF2B5EF4-FFF2-40B4-BE49-F238E27FC236}">
                <a16:creationId xmlns:a16="http://schemas.microsoft.com/office/drawing/2014/main" id="{B98D56DB-863C-4968-991E-F1F71ED29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4" name="architecture-endpoint-424">
            <a:extLst xmlns:a="http://schemas.openxmlformats.org/drawingml/2006/main">
              <a:ext uri="{FF2B5EF4-FFF2-40B4-BE49-F238E27FC236}">
                <a16:creationId xmlns:a16="http://schemas.microsoft.com/office/drawing/2014/main" id="{0AD46EDE-5B1A-4F36-A686-37EB46D57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5" name="architecture-endpoint-425">
            <a:extLst xmlns:a="http://schemas.openxmlformats.org/drawingml/2006/main">
              <a:ext uri="{FF2B5EF4-FFF2-40B4-BE49-F238E27FC236}">
                <a16:creationId xmlns:a16="http://schemas.microsoft.com/office/drawing/2014/main" id="{6CA98B01-AF1A-44D2-B921-26FD6524C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6" name="architecture-endpoint-426">
            <a:extLst xmlns:a="http://schemas.openxmlformats.org/drawingml/2006/main">
              <a:ext uri="{FF2B5EF4-FFF2-40B4-BE49-F238E27FC236}">
                <a16:creationId xmlns:a16="http://schemas.microsoft.com/office/drawing/2014/main" id="{1BD67765-B0EE-4D0E-B85B-D0157B97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7" name="architecture-endpoint-427">
            <a:extLst xmlns:a="http://schemas.openxmlformats.org/drawingml/2006/main">
              <a:ext uri="{FF2B5EF4-FFF2-40B4-BE49-F238E27FC236}">
                <a16:creationId xmlns:a16="http://schemas.microsoft.com/office/drawing/2014/main" id="{1D70CF5E-8836-407B-AA9D-0306412A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8" name="architecture-endpoint-428">
            <a:extLst xmlns:a="http://schemas.openxmlformats.org/drawingml/2006/main">
              <a:ext uri="{FF2B5EF4-FFF2-40B4-BE49-F238E27FC236}">
                <a16:creationId xmlns:a16="http://schemas.microsoft.com/office/drawing/2014/main" id="{C93FBBCD-CBCB-4456-8F4A-B1CF21E98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9" name="architecture-endpoint-429">
            <a:extLst xmlns:a="http://schemas.openxmlformats.org/drawingml/2006/main">
              <a:ext uri="{FF2B5EF4-FFF2-40B4-BE49-F238E27FC236}">
                <a16:creationId xmlns:a16="http://schemas.microsoft.com/office/drawing/2014/main" id="{9865849F-C8D5-43C3-893E-C7CA8D48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0" name="architecture-endpoint-430">
            <a:extLst xmlns:a="http://schemas.openxmlformats.org/drawingml/2006/main">
              <a:ext uri="{FF2B5EF4-FFF2-40B4-BE49-F238E27FC236}">
                <a16:creationId xmlns:a16="http://schemas.microsoft.com/office/drawing/2014/main" id="{FAA40B57-1C6A-4DED-A585-141B05E2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1" name="architecture-endpoint-431">
            <a:extLst xmlns:a="http://schemas.openxmlformats.org/drawingml/2006/main">
              <a:ext uri="{FF2B5EF4-FFF2-40B4-BE49-F238E27FC236}">
                <a16:creationId xmlns:a16="http://schemas.microsoft.com/office/drawing/2014/main" id="{EB798C2B-F461-451C-9CD2-8089A7BA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2" name="architecture-endpoint-432">
            <a:extLst xmlns:a="http://schemas.openxmlformats.org/drawingml/2006/main">
              <a:ext uri="{FF2B5EF4-FFF2-40B4-BE49-F238E27FC236}">
                <a16:creationId xmlns:a16="http://schemas.microsoft.com/office/drawing/2014/main" id="{ED50BBAA-2DDF-4452-9F2B-0779A40C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3" name="architecture-endpoint-433">
            <a:extLst xmlns:a="http://schemas.openxmlformats.org/drawingml/2006/main">
              <a:ext uri="{FF2B5EF4-FFF2-40B4-BE49-F238E27FC236}">
                <a16:creationId xmlns:a16="http://schemas.microsoft.com/office/drawing/2014/main" id="{CB9316F3-DD8C-4205-9280-415AAB33C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4" name="architecture-endpoint-434">
            <a:extLst xmlns:a="http://schemas.openxmlformats.org/drawingml/2006/main">
              <a:ext uri="{FF2B5EF4-FFF2-40B4-BE49-F238E27FC236}">
                <a16:creationId xmlns:a16="http://schemas.microsoft.com/office/drawing/2014/main" id="{121868DF-DB53-42C4-9B81-BFB0C0B6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5" name="architecture-endpoint-435">
            <a:extLst xmlns:a="http://schemas.openxmlformats.org/drawingml/2006/main">
              <a:ext uri="{FF2B5EF4-FFF2-40B4-BE49-F238E27FC236}">
                <a16:creationId xmlns:a16="http://schemas.microsoft.com/office/drawing/2014/main" id="{FFE92827-37F2-4344-AA6A-EBB92A10E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6" name="architecture-endpoint-436">
            <a:extLst xmlns:a="http://schemas.openxmlformats.org/drawingml/2006/main">
              <a:ext uri="{FF2B5EF4-FFF2-40B4-BE49-F238E27FC236}">
                <a16:creationId xmlns:a16="http://schemas.microsoft.com/office/drawing/2014/main" id="{8376C0E1-BA80-44BB-A1A2-4957F0D6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7" name="architecture-endpoint-437">
            <a:extLst xmlns:a="http://schemas.openxmlformats.org/drawingml/2006/main">
              <a:ext uri="{FF2B5EF4-FFF2-40B4-BE49-F238E27FC236}">
                <a16:creationId xmlns:a16="http://schemas.microsoft.com/office/drawing/2014/main" id="{2EC458D3-0CA7-48D8-B1DA-B8307CBB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8" name="architecture-endpoint-438">
            <a:extLst xmlns:a="http://schemas.openxmlformats.org/drawingml/2006/main">
              <a:ext uri="{FF2B5EF4-FFF2-40B4-BE49-F238E27FC236}">
                <a16:creationId xmlns:a16="http://schemas.microsoft.com/office/drawing/2014/main" id="{3F3BEA68-48B7-48B2-B9B2-5B064F7E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9" name="architecture-endpoint-439">
            <a:extLst xmlns:a="http://schemas.openxmlformats.org/drawingml/2006/main">
              <a:ext uri="{FF2B5EF4-FFF2-40B4-BE49-F238E27FC236}">
                <a16:creationId xmlns:a16="http://schemas.microsoft.com/office/drawing/2014/main" id="{120C1560-9F75-409B-9AD6-A23AF4C1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0" name="architecture-endpoint-440">
            <a:extLst xmlns:a="http://schemas.openxmlformats.org/drawingml/2006/main">
              <a:ext uri="{FF2B5EF4-FFF2-40B4-BE49-F238E27FC236}">
                <a16:creationId xmlns:a16="http://schemas.microsoft.com/office/drawing/2014/main" id="{56F5CC3F-7C8F-44FF-92D5-748D60588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1" name="architecture-endpoint-441">
            <a:extLst xmlns:a="http://schemas.openxmlformats.org/drawingml/2006/main">
              <a:ext uri="{FF2B5EF4-FFF2-40B4-BE49-F238E27FC236}">
                <a16:creationId xmlns:a16="http://schemas.microsoft.com/office/drawing/2014/main" id="{CB8F7FF8-0B49-4295-A5FD-F28E8AA8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2" name="architecture-endpoint-442">
            <a:extLst xmlns:a="http://schemas.openxmlformats.org/drawingml/2006/main">
              <a:ext uri="{FF2B5EF4-FFF2-40B4-BE49-F238E27FC236}">
                <a16:creationId xmlns:a16="http://schemas.microsoft.com/office/drawing/2014/main" id="{A54F1F2E-3439-45A8-B31E-8B158DDB1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3" name="architecture-endpoint-443">
            <a:extLst xmlns:a="http://schemas.openxmlformats.org/drawingml/2006/main">
              <a:ext uri="{FF2B5EF4-FFF2-40B4-BE49-F238E27FC236}">
                <a16:creationId xmlns:a16="http://schemas.microsoft.com/office/drawing/2014/main" id="{98E7FAC9-E433-4ADF-8A24-5FC9F12F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4" name="architecture-endpoint-444">
            <a:extLst xmlns:a="http://schemas.openxmlformats.org/drawingml/2006/main">
              <a:ext uri="{FF2B5EF4-FFF2-40B4-BE49-F238E27FC236}">
                <a16:creationId xmlns:a16="http://schemas.microsoft.com/office/drawing/2014/main" id="{11774BD6-3CF8-49B7-BD3D-0F995E03B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5" name="architecture-endpoint-445">
            <a:extLst xmlns:a="http://schemas.openxmlformats.org/drawingml/2006/main">
              <a:ext uri="{FF2B5EF4-FFF2-40B4-BE49-F238E27FC236}">
                <a16:creationId xmlns:a16="http://schemas.microsoft.com/office/drawing/2014/main" id="{4FD3FCF1-21B2-4727-A8C5-8CAD4D49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6" name="architecture-endpoint-446">
            <a:extLst xmlns:a="http://schemas.openxmlformats.org/drawingml/2006/main">
              <a:ext uri="{FF2B5EF4-FFF2-40B4-BE49-F238E27FC236}">
                <a16:creationId xmlns:a16="http://schemas.microsoft.com/office/drawing/2014/main" id="{2C0570FC-E639-4312-BEC4-7BD6F053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7" name="architecture-endpoint-447">
            <a:extLst xmlns:a="http://schemas.openxmlformats.org/drawingml/2006/main">
              <a:ext uri="{FF2B5EF4-FFF2-40B4-BE49-F238E27FC236}">
                <a16:creationId xmlns:a16="http://schemas.microsoft.com/office/drawing/2014/main" id="{062508AA-A4E5-49D4-AB8A-98355678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8" name="architecture-endpoint-448">
            <a:extLst xmlns:a="http://schemas.openxmlformats.org/drawingml/2006/main">
              <a:ext uri="{FF2B5EF4-FFF2-40B4-BE49-F238E27FC236}">
                <a16:creationId xmlns:a16="http://schemas.microsoft.com/office/drawing/2014/main" id="{72714104-2292-4E43-ABFA-6B958975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9" name="architecture-endpoint-449">
            <a:extLst xmlns:a="http://schemas.openxmlformats.org/drawingml/2006/main">
              <a:ext uri="{FF2B5EF4-FFF2-40B4-BE49-F238E27FC236}">
                <a16:creationId xmlns:a16="http://schemas.microsoft.com/office/drawing/2014/main" id="{DCA760FB-9604-4CC8-B37B-DF9D9A43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0" name="architecture-endpoint-450">
            <a:extLst xmlns:a="http://schemas.openxmlformats.org/drawingml/2006/main">
              <a:ext uri="{FF2B5EF4-FFF2-40B4-BE49-F238E27FC236}">
                <a16:creationId xmlns:a16="http://schemas.microsoft.com/office/drawing/2014/main" id="{3B62E9BE-2334-4361-A468-75B7A4494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1" name="architecture-endpoint-451">
            <a:extLst xmlns:a="http://schemas.openxmlformats.org/drawingml/2006/main">
              <a:ext uri="{FF2B5EF4-FFF2-40B4-BE49-F238E27FC236}">
                <a16:creationId xmlns:a16="http://schemas.microsoft.com/office/drawing/2014/main" id="{099282C9-61A2-4F99-94E3-E62DA46B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2" name="architecture-endpoint-452">
            <a:extLst xmlns:a="http://schemas.openxmlformats.org/drawingml/2006/main">
              <a:ext uri="{FF2B5EF4-FFF2-40B4-BE49-F238E27FC236}">
                <a16:creationId xmlns:a16="http://schemas.microsoft.com/office/drawing/2014/main" id="{9711A4CC-0B71-4F76-AF68-7067DF17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3" name="architecture-endpoint-453">
            <a:extLst xmlns:a="http://schemas.openxmlformats.org/drawingml/2006/main">
              <a:ext uri="{FF2B5EF4-FFF2-40B4-BE49-F238E27FC236}">
                <a16:creationId xmlns:a16="http://schemas.microsoft.com/office/drawing/2014/main" id="{94EAE562-A7CE-4723-BC5C-C2DBF7A71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4" name="architecture-endpoint-454">
            <a:extLst xmlns:a="http://schemas.openxmlformats.org/drawingml/2006/main">
              <a:ext uri="{FF2B5EF4-FFF2-40B4-BE49-F238E27FC236}">
                <a16:creationId xmlns:a16="http://schemas.microsoft.com/office/drawing/2014/main" id="{87EDC5DF-B333-4517-B849-74BBC1DA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5" name="architecture-endpoint-455">
            <a:extLst xmlns:a="http://schemas.openxmlformats.org/drawingml/2006/main">
              <a:ext uri="{FF2B5EF4-FFF2-40B4-BE49-F238E27FC236}">
                <a16:creationId xmlns:a16="http://schemas.microsoft.com/office/drawing/2014/main" id="{920AAD6C-A84D-4499-8CD0-42ABE2A75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6" name="architecture-endpoint-456">
            <a:extLst xmlns:a="http://schemas.openxmlformats.org/drawingml/2006/main">
              <a:ext uri="{FF2B5EF4-FFF2-40B4-BE49-F238E27FC236}">
                <a16:creationId xmlns:a16="http://schemas.microsoft.com/office/drawing/2014/main" id="{8C888A3E-D284-4947-BA6D-6C83DE29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7" name="architecture-endpoint-457">
            <a:extLst xmlns:a="http://schemas.openxmlformats.org/drawingml/2006/main">
              <a:ext uri="{FF2B5EF4-FFF2-40B4-BE49-F238E27FC236}">
                <a16:creationId xmlns:a16="http://schemas.microsoft.com/office/drawing/2014/main" id="{6DBC29EF-AB49-44BA-B129-9CB7D1ED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8" name="architecture-endpoint-458">
            <a:extLst xmlns:a="http://schemas.openxmlformats.org/drawingml/2006/main">
              <a:ext uri="{FF2B5EF4-FFF2-40B4-BE49-F238E27FC236}">
                <a16:creationId xmlns:a16="http://schemas.microsoft.com/office/drawing/2014/main" id="{B0E7CD5D-DBDD-4382-B422-0738EDA9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9" name="architecture-endpoint-459">
            <a:extLst xmlns:a="http://schemas.openxmlformats.org/drawingml/2006/main">
              <a:ext uri="{FF2B5EF4-FFF2-40B4-BE49-F238E27FC236}">
                <a16:creationId xmlns:a16="http://schemas.microsoft.com/office/drawing/2014/main" id="{4394C775-B80F-4569-A4CF-14ABE2D36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0" name="architecture-endpoint-460">
            <a:extLst xmlns:a="http://schemas.openxmlformats.org/drawingml/2006/main">
              <a:ext uri="{FF2B5EF4-FFF2-40B4-BE49-F238E27FC236}">
                <a16:creationId xmlns:a16="http://schemas.microsoft.com/office/drawing/2014/main" id="{C58CC537-26B0-4517-9221-9A85466E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1" name="architecture-endpoint-461">
            <a:extLst xmlns:a="http://schemas.openxmlformats.org/drawingml/2006/main">
              <a:ext uri="{FF2B5EF4-FFF2-40B4-BE49-F238E27FC236}">
                <a16:creationId xmlns:a16="http://schemas.microsoft.com/office/drawing/2014/main" id="{51D3AD7A-F021-4764-8F62-90B41BE6D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2" name="architecture-endpoint-462">
            <a:extLst xmlns:a="http://schemas.openxmlformats.org/drawingml/2006/main">
              <a:ext uri="{FF2B5EF4-FFF2-40B4-BE49-F238E27FC236}">
                <a16:creationId xmlns:a16="http://schemas.microsoft.com/office/drawing/2014/main" id="{98484E13-6849-4506-B073-38E655081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3" name="architecture-endpoint-463">
            <a:extLst xmlns:a="http://schemas.openxmlformats.org/drawingml/2006/main">
              <a:ext uri="{FF2B5EF4-FFF2-40B4-BE49-F238E27FC236}">
                <a16:creationId xmlns:a16="http://schemas.microsoft.com/office/drawing/2014/main" id="{008CDEA3-51EE-4A61-AA9A-E45CE023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4" name="architecture-endpoint-464">
            <a:extLst xmlns:a="http://schemas.openxmlformats.org/drawingml/2006/main">
              <a:ext uri="{FF2B5EF4-FFF2-40B4-BE49-F238E27FC236}">
                <a16:creationId xmlns:a16="http://schemas.microsoft.com/office/drawing/2014/main" id="{C86DA69F-A7D7-485F-9016-F9DDB1AA1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5" name="architecture-endpoint-465">
            <a:extLst xmlns:a="http://schemas.openxmlformats.org/drawingml/2006/main">
              <a:ext uri="{FF2B5EF4-FFF2-40B4-BE49-F238E27FC236}">
                <a16:creationId xmlns:a16="http://schemas.microsoft.com/office/drawing/2014/main" id="{8710B947-3D37-44A1-A5B5-07DE1ADB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6" name="architecture-endpoint-466">
            <a:extLst xmlns:a="http://schemas.openxmlformats.org/drawingml/2006/main">
              <a:ext uri="{FF2B5EF4-FFF2-40B4-BE49-F238E27FC236}">
                <a16:creationId xmlns:a16="http://schemas.microsoft.com/office/drawing/2014/main" id="{551BB138-C04D-4D09-B8EA-A8571B51E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7" name="architecture-endpoint-467">
            <a:extLst xmlns:a="http://schemas.openxmlformats.org/drawingml/2006/main">
              <a:ext uri="{FF2B5EF4-FFF2-40B4-BE49-F238E27FC236}">
                <a16:creationId xmlns:a16="http://schemas.microsoft.com/office/drawing/2014/main" id="{39B9A6D4-931A-4FFE-B7D9-3E689DE5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8" name="architecture-endpoint-468">
            <a:extLst xmlns:a="http://schemas.openxmlformats.org/drawingml/2006/main">
              <a:ext uri="{FF2B5EF4-FFF2-40B4-BE49-F238E27FC236}">
                <a16:creationId xmlns:a16="http://schemas.microsoft.com/office/drawing/2014/main" id="{BC5A6E37-EFC0-462B-9289-6BA7A8595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9" name="architecture-endpoint-469">
            <a:extLst xmlns:a="http://schemas.openxmlformats.org/drawingml/2006/main">
              <a:ext uri="{FF2B5EF4-FFF2-40B4-BE49-F238E27FC236}">
                <a16:creationId xmlns:a16="http://schemas.microsoft.com/office/drawing/2014/main" id="{4379513A-1639-450F-8256-DC30AF14C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0" name="architecture-endpoint-470">
            <a:extLst xmlns:a="http://schemas.openxmlformats.org/drawingml/2006/main">
              <a:ext uri="{FF2B5EF4-FFF2-40B4-BE49-F238E27FC236}">
                <a16:creationId xmlns:a16="http://schemas.microsoft.com/office/drawing/2014/main" id="{47EF2EBB-DA54-47FD-976C-BC411E33B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1" name="architecture-endpoint-471">
            <a:extLst xmlns:a="http://schemas.openxmlformats.org/drawingml/2006/main">
              <a:ext uri="{FF2B5EF4-FFF2-40B4-BE49-F238E27FC236}">
                <a16:creationId xmlns:a16="http://schemas.microsoft.com/office/drawing/2014/main" id="{9E490A04-4CA5-44C6-8311-2E3922353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2" name="architecture-endpoint-472">
            <a:extLst xmlns:a="http://schemas.openxmlformats.org/drawingml/2006/main">
              <a:ext uri="{FF2B5EF4-FFF2-40B4-BE49-F238E27FC236}">
                <a16:creationId xmlns:a16="http://schemas.microsoft.com/office/drawing/2014/main" id="{78FFBAB9-ED8D-4FA4-9133-002986C05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3" name="architecture-endpoint-473">
            <a:extLst xmlns:a="http://schemas.openxmlformats.org/drawingml/2006/main">
              <a:ext uri="{FF2B5EF4-FFF2-40B4-BE49-F238E27FC236}">
                <a16:creationId xmlns:a16="http://schemas.microsoft.com/office/drawing/2014/main" id="{D3828A84-B3A2-4E24-8FC1-3F90DA3E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4" name="architecture-endpoint-474">
            <a:extLst xmlns:a="http://schemas.openxmlformats.org/drawingml/2006/main">
              <a:ext uri="{FF2B5EF4-FFF2-40B4-BE49-F238E27FC236}">
                <a16:creationId xmlns:a16="http://schemas.microsoft.com/office/drawing/2014/main" id="{0FBA7040-119C-4981-8476-09A09D4E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5" name="architecture-endpoint-475">
            <a:extLst xmlns:a="http://schemas.openxmlformats.org/drawingml/2006/main">
              <a:ext uri="{FF2B5EF4-FFF2-40B4-BE49-F238E27FC236}">
                <a16:creationId xmlns:a16="http://schemas.microsoft.com/office/drawing/2014/main" id="{37008B69-7563-4D6A-AFA8-2E54EA16D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6" name="architecture-endpoint-476">
            <a:extLst xmlns:a="http://schemas.openxmlformats.org/drawingml/2006/main">
              <a:ext uri="{FF2B5EF4-FFF2-40B4-BE49-F238E27FC236}">
                <a16:creationId xmlns:a16="http://schemas.microsoft.com/office/drawing/2014/main" id="{7368959A-2C97-4EA9-AD76-A0ADF5BA3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7" name="architecture-endpoint-477">
            <a:extLst xmlns:a="http://schemas.openxmlformats.org/drawingml/2006/main">
              <a:ext uri="{FF2B5EF4-FFF2-40B4-BE49-F238E27FC236}">
                <a16:creationId xmlns:a16="http://schemas.microsoft.com/office/drawing/2014/main" id="{B7D20597-B9DD-4DBC-A3F1-C06F122F9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8" name="architecture-endpoint-478">
            <a:extLst xmlns:a="http://schemas.openxmlformats.org/drawingml/2006/main">
              <a:ext uri="{FF2B5EF4-FFF2-40B4-BE49-F238E27FC236}">
                <a16:creationId xmlns:a16="http://schemas.microsoft.com/office/drawing/2014/main" id="{6CE71EAE-779A-4B04-BA85-4319C99B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9" name="architecture-endpoint-479">
            <a:extLst xmlns:a="http://schemas.openxmlformats.org/drawingml/2006/main">
              <a:ext uri="{FF2B5EF4-FFF2-40B4-BE49-F238E27FC236}">
                <a16:creationId xmlns:a16="http://schemas.microsoft.com/office/drawing/2014/main" id="{63296F7B-E3ED-49E0-BD1E-EAD64090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0" name="architecture-endpoint-480">
            <a:extLst xmlns:a="http://schemas.openxmlformats.org/drawingml/2006/main">
              <a:ext uri="{FF2B5EF4-FFF2-40B4-BE49-F238E27FC236}">
                <a16:creationId xmlns:a16="http://schemas.microsoft.com/office/drawing/2014/main" id="{949454B7-192F-4431-B929-C91E4652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1" name="architecture-endpoint-481">
            <a:extLst xmlns:a="http://schemas.openxmlformats.org/drawingml/2006/main">
              <a:ext uri="{FF2B5EF4-FFF2-40B4-BE49-F238E27FC236}">
                <a16:creationId xmlns:a16="http://schemas.microsoft.com/office/drawing/2014/main" id="{6C9D63F0-2E9E-4E56-B98D-A554724C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2" name="architecture-endpoint-482">
            <a:extLst xmlns:a="http://schemas.openxmlformats.org/drawingml/2006/main">
              <a:ext uri="{FF2B5EF4-FFF2-40B4-BE49-F238E27FC236}">
                <a16:creationId xmlns:a16="http://schemas.microsoft.com/office/drawing/2014/main" id="{51621A2E-8D3F-4C53-B0F8-A2E4A205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3" name="architecture-endpoint-483">
            <a:extLst xmlns:a="http://schemas.openxmlformats.org/drawingml/2006/main">
              <a:ext uri="{FF2B5EF4-FFF2-40B4-BE49-F238E27FC236}">
                <a16:creationId xmlns:a16="http://schemas.microsoft.com/office/drawing/2014/main" id="{6B5287E1-3823-4080-ADF9-986FB3CB0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4" name="architecture-endpoint-484">
            <a:extLst xmlns:a="http://schemas.openxmlformats.org/drawingml/2006/main">
              <a:ext uri="{FF2B5EF4-FFF2-40B4-BE49-F238E27FC236}">
                <a16:creationId xmlns:a16="http://schemas.microsoft.com/office/drawing/2014/main" id="{8AD520F7-98A8-40FC-816C-9DB7CDDCE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5" name="architecture-endpoint-485">
            <a:extLst xmlns:a="http://schemas.openxmlformats.org/drawingml/2006/main">
              <a:ext uri="{FF2B5EF4-FFF2-40B4-BE49-F238E27FC236}">
                <a16:creationId xmlns:a16="http://schemas.microsoft.com/office/drawing/2014/main" id="{A0E90631-F928-42EC-80DB-6EFAD2430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6" name="architecture-endpoint-486">
            <a:extLst xmlns:a="http://schemas.openxmlformats.org/drawingml/2006/main">
              <a:ext uri="{FF2B5EF4-FFF2-40B4-BE49-F238E27FC236}">
                <a16:creationId xmlns:a16="http://schemas.microsoft.com/office/drawing/2014/main" id="{0E91373F-D15A-4A04-AA21-887A0A5A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7" name="architecture-endpoint-487">
            <a:extLst xmlns:a="http://schemas.openxmlformats.org/drawingml/2006/main">
              <a:ext uri="{FF2B5EF4-FFF2-40B4-BE49-F238E27FC236}">
                <a16:creationId xmlns:a16="http://schemas.microsoft.com/office/drawing/2014/main" id="{BAB26FBB-2E3D-4513-9A9A-A77D67F5A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8" name="architecture-endpoint-488">
            <a:extLst xmlns:a="http://schemas.openxmlformats.org/drawingml/2006/main">
              <a:ext uri="{FF2B5EF4-FFF2-40B4-BE49-F238E27FC236}">
                <a16:creationId xmlns:a16="http://schemas.microsoft.com/office/drawing/2014/main" id="{52361996-5891-4341-970F-225021A1F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9" name="architecture-endpoint-489">
            <a:extLst xmlns:a="http://schemas.openxmlformats.org/drawingml/2006/main">
              <a:ext uri="{FF2B5EF4-FFF2-40B4-BE49-F238E27FC236}">
                <a16:creationId xmlns:a16="http://schemas.microsoft.com/office/drawing/2014/main" id="{417521C7-30BF-4E95-A593-46A0897E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0" name="architecture-endpoint-490">
            <a:extLst xmlns:a="http://schemas.openxmlformats.org/drawingml/2006/main">
              <a:ext uri="{FF2B5EF4-FFF2-40B4-BE49-F238E27FC236}">
                <a16:creationId xmlns:a16="http://schemas.microsoft.com/office/drawing/2014/main" id="{1773CD66-07BB-4754-9A00-FCFCF9087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1" name="architecture-endpoint-491">
            <a:extLst xmlns:a="http://schemas.openxmlformats.org/drawingml/2006/main">
              <a:ext uri="{FF2B5EF4-FFF2-40B4-BE49-F238E27FC236}">
                <a16:creationId xmlns:a16="http://schemas.microsoft.com/office/drawing/2014/main" id="{84DD6A52-5E88-440B-B710-9BC4F9EF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2" name="architecture-endpoint-492">
            <a:extLst xmlns:a="http://schemas.openxmlformats.org/drawingml/2006/main">
              <a:ext uri="{FF2B5EF4-FFF2-40B4-BE49-F238E27FC236}">
                <a16:creationId xmlns:a16="http://schemas.microsoft.com/office/drawing/2014/main" id="{7D8942EA-ABCF-4C7B-AAA1-13CC01E58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3" name="architecture-endpoint-493">
            <a:extLst xmlns:a="http://schemas.openxmlformats.org/drawingml/2006/main">
              <a:ext uri="{FF2B5EF4-FFF2-40B4-BE49-F238E27FC236}">
                <a16:creationId xmlns:a16="http://schemas.microsoft.com/office/drawing/2014/main" id="{E8E6D895-E0B0-4576-A918-B5C0203F3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4" name="architecture-endpoint-494">
            <a:extLst xmlns:a="http://schemas.openxmlformats.org/drawingml/2006/main">
              <a:ext uri="{FF2B5EF4-FFF2-40B4-BE49-F238E27FC236}">
                <a16:creationId xmlns:a16="http://schemas.microsoft.com/office/drawing/2014/main" id="{1F0376D7-FAD2-4A85-A805-9FDC0B920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5" name="architecture-endpoint-495">
            <a:extLst xmlns:a="http://schemas.openxmlformats.org/drawingml/2006/main">
              <a:ext uri="{FF2B5EF4-FFF2-40B4-BE49-F238E27FC236}">
                <a16:creationId xmlns:a16="http://schemas.microsoft.com/office/drawing/2014/main" id="{DB2826A6-8CCE-4619-BEC5-C88CE080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6" name="architecture-endpoint-496">
            <a:extLst xmlns:a="http://schemas.openxmlformats.org/drawingml/2006/main">
              <a:ext uri="{FF2B5EF4-FFF2-40B4-BE49-F238E27FC236}">
                <a16:creationId xmlns:a16="http://schemas.microsoft.com/office/drawing/2014/main" id="{0AB9A50F-7396-46CA-AEBE-1F657EF0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7" name="architecture-endpoint-497">
            <a:extLst xmlns:a="http://schemas.openxmlformats.org/drawingml/2006/main">
              <a:ext uri="{FF2B5EF4-FFF2-40B4-BE49-F238E27FC236}">
                <a16:creationId xmlns:a16="http://schemas.microsoft.com/office/drawing/2014/main" id="{2000014D-7D01-41D6-9AA0-DA5FFF1D6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8" name="architecture-endpoint-498">
            <a:extLst xmlns:a="http://schemas.openxmlformats.org/drawingml/2006/main">
              <a:ext uri="{FF2B5EF4-FFF2-40B4-BE49-F238E27FC236}">
                <a16:creationId xmlns:a16="http://schemas.microsoft.com/office/drawing/2014/main" id="{BABC2068-1F8C-4785-BDD8-64C8BFE01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9" name="architecture-endpoint-499">
            <a:extLst xmlns:a="http://schemas.openxmlformats.org/drawingml/2006/main">
              <a:ext uri="{FF2B5EF4-FFF2-40B4-BE49-F238E27FC236}">
                <a16:creationId xmlns:a16="http://schemas.microsoft.com/office/drawing/2014/main" id="{CC0DB490-DC79-4B71-BC11-1694D6DD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0" name="architecture-endpoint-500">
            <a:extLst xmlns:a="http://schemas.openxmlformats.org/drawingml/2006/main">
              <a:ext uri="{FF2B5EF4-FFF2-40B4-BE49-F238E27FC236}">
                <a16:creationId xmlns:a16="http://schemas.microsoft.com/office/drawing/2014/main" id="{82589278-DFBD-444F-BD29-6665C26FC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1" name="architecture-endpoint-501">
            <a:extLst xmlns:a="http://schemas.openxmlformats.org/drawingml/2006/main">
              <a:ext uri="{FF2B5EF4-FFF2-40B4-BE49-F238E27FC236}">
                <a16:creationId xmlns:a16="http://schemas.microsoft.com/office/drawing/2014/main" id="{D4CDD649-9A00-438A-BA12-A36ED0AF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2" name="architecture-endpoint-502">
            <a:extLst xmlns:a="http://schemas.openxmlformats.org/drawingml/2006/main">
              <a:ext uri="{FF2B5EF4-FFF2-40B4-BE49-F238E27FC236}">
                <a16:creationId xmlns:a16="http://schemas.microsoft.com/office/drawing/2014/main" id="{D28EC482-5FBA-4094-8EA7-A7E0A495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3" name="architecture-endpoint-503">
            <a:extLst xmlns:a="http://schemas.openxmlformats.org/drawingml/2006/main">
              <a:ext uri="{FF2B5EF4-FFF2-40B4-BE49-F238E27FC236}">
                <a16:creationId xmlns:a16="http://schemas.microsoft.com/office/drawing/2014/main" id="{E07E6A71-ECCF-42B4-AAB3-C88CD668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4" name="architecture-endpoint-504">
            <a:extLst xmlns:a="http://schemas.openxmlformats.org/drawingml/2006/main">
              <a:ext uri="{FF2B5EF4-FFF2-40B4-BE49-F238E27FC236}">
                <a16:creationId xmlns:a16="http://schemas.microsoft.com/office/drawing/2014/main" id="{41879CC7-37FE-442A-8DD8-9BEA53A8E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5" name="architecture-endpoint-505">
            <a:extLst xmlns:a="http://schemas.openxmlformats.org/drawingml/2006/main">
              <a:ext uri="{FF2B5EF4-FFF2-40B4-BE49-F238E27FC236}">
                <a16:creationId xmlns:a16="http://schemas.microsoft.com/office/drawing/2014/main" id="{5364CFD2-235A-4674-82BB-03A6EC07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6" name="architecture-endpoint-506">
            <a:extLst xmlns:a="http://schemas.openxmlformats.org/drawingml/2006/main">
              <a:ext uri="{FF2B5EF4-FFF2-40B4-BE49-F238E27FC236}">
                <a16:creationId xmlns:a16="http://schemas.microsoft.com/office/drawing/2014/main" id="{3E1FBAD0-C62F-4D56-9A21-09AB44FDD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7" name="architecture-endpoint-507">
            <a:extLst xmlns:a="http://schemas.openxmlformats.org/drawingml/2006/main">
              <a:ext uri="{FF2B5EF4-FFF2-40B4-BE49-F238E27FC236}">
                <a16:creationId xmlns:a16="http://schemas.microsoft.com/office/drawing/2014/main" id="{931C509D-6EBD-43FE-8052-BBD3A250D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8" name="architecture-endpoint-508">
            <a:extLst xmlns:a="http://schemas.openxmlformats.org/drawingml/2006/main">
              <a:ext uri="{FF2B5EF4-FFF2-40B4-BE49-F238E27FC236}">
                <a16:creationId xmlns:a16="http://schemas.microsoft.com/office/drawing/2014/main" id="{0058B9A3-E8C5-462E-B2D8-B231E806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9" name="textbox-158">
            <a:extLst xmlns:a="http://schemas.openxmlformats.org/drawingml/2006/main">
              <a:ext uri="{FF2B5EF4-FFF2-40B4-BE49-F238E27FC236}">
                <a16:creationId xmlns:a16="http://schemas.microsoft.com/office/drawing/2014/main" id="{C5040461-7C68-4CDA-863E-60452BDB8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781300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640" name="architecture-endpoint-509">
            <a:extLst xmlns:a="http://schemas.openxmlformats.org/drawingml/2006/main">
              <a:ext uri="{FF2B5EF4-FFF2-40B4-BE49-F238E27FC236}">
                <a16:creationId xmlns:a16="http://schemas.microsoft.com/office/drawing/2014/main" id="{BD02EC2B-5301-44ED-8343-9D603F85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1" name="architecture-endpoint-510">
            <a:extLst xmlns:a="http://schemas.openxmlformats.org/drawingml/2006/main">
              <a:ext uri="{FF2B5EF4-FFF2-40B4-BE49-F238E27FC236}">
                <a16:creationId xmlns:a16="http://schemas.microsoft.com/office/drawing/2014/main" id="{A5672F5A-76E7-47C9-84C6-D34E52E5F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2" name="architecture-endpoint-511">
            <a:extLst xmlns:a="http://schemas.openxmlformats.org/drawingml/2006/main">
              <a:ext uri="{FF2B5EF4-FFF2-40B4-BE49-F238E27FC236}">
                <a16:creationId xmlns:a16="http://schemas.microsoft.com/office/drawing/2014/main" id="{C5889D61-3105-4CBE-A491-007808F0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3" name="architecture-endpoint-512">
            <a:extLst xmlns:a="http://schemas.openxmlformats.org/drawingml/2006/main">
              <a:ext uri="{FF2B5EF4-FFF2-40B4-BE49-F238E27FC236}">
                <a16:creationId xmlns:a16="http://schemas.microsoft.com/office/drawing/2014/main" id="{297CE21D-09AF-46DC-B2C9-E183094B6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4" name="architecture-endpoint-513">
            <a:extLst xmlns:a="http://schemas.openxmlformats.org/drawingml/2006/main">
              <a:ext uri="{FF2B5EF4-FFF2-40B4-BE49-F238E27FC236}">
                <a16:creationId xmlns:a16="http://schemas.microsoft.com/office/drawing/2014/main" id="{8C4E41C7-CE98-484C-A8D9-A246DA4F2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5" name="architecture-endpoint-514">
            <a:extLst xmlns:a="http://schemas.openxmlformats.org/drawingml/2006/main">
              <a:ext uri="{FF2B5EF4-FFF2-40B4-BE49-F238E27FC236}">
                <a16:creationId xmlns:a16="http://schemas.microsoft.com/office/drawing/2014/main" id="{C70222E7-B1F1-40F3-B736-E18112CE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6" name="architecture-endpoint-515">
            <a:extLst xmlns:a="http://schemas.openxmlformats.org/drawingml/2006/main">
              <a:ext uri="{FF2B5EF4-FFF2-40B4-BE49-F238E27FC236}">
                <a16:creationId xmlns:a16="http://schemas.microsoft.com/office/drawing/2014/main" id="{E0B60679-206D-4F05-B0B7-44538738E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7" name="architecture-endpoint-516">
            <a:extLst xmlns:a="http://schemas.openxmlformats.org/drawingml/2006/main">
              <a:ext uri="{FF2B5EF4-FFF2-40B4-BE49-F238E27FC236}">
                <a16:creationId xmlns:a16="http://schemas.microsoft.com/office/drawing/2014/main" id="{1412F9EA-3BF4-4E9C-B3B1-14DE7C32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8" name="architecture-endpoint-517">
            <a:extLst xmlns:a="http://schemas.openxmlformats.org/drawingml/2006/main">
              <a:ext uri="{FF2B5EF4-FFF2-40B4-BE49-F238E27FC236}">
                <a16:creationId xmlns:a16="http://schemas.microsoft.com/office/drawing/2014/main" id="{7C39A9DE-3F13-418A-A583-DFF26FD1B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9" name="architecture-endpoint-518">
            <a:extLst xmlns:a="http://schemas.openxmlformats.org/drawingml/2006/main">
              <a:ext uri="{FF2B5EF4-FFF2-40B4-BE49-F238E27FC236}">
                <a16:creationId xmlns:a16="http://schemas.microsoft.com/office/drawing/2014/main" id="{13D01ADA-6DAB-40F8-810B-EDAD7648B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0" name="architecture-endpoint-519">
            <a:extLst xmlns:a="http://schemas.openxmlformats.org/drawingml/2006/main">
              <a:ext uri="{FF2B5EF4-FFF2-40B4-BE49-F238E27FC236}">
                <a16:creationId xmlns:a16="http://schemas.microsoft.com/office/drawing/2014/main" id="{92C9A39C-B719-4D02-8A3C-0C0994F2E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1" name="architecture-endpoint-520">
            <a:extLst xmlns:a="http://schemas.openxmlformats.org/drawingml/2006/main">
              <a:ext uri="{FF2B5EF4-FFF2-40B4-BE49-F238E27FC236}">
                <a16:creationId xmlns:a16="http://schemas.microsoft.com/office/drawing/2014/main" id="{4EE0E267-91E9-46F5-A806-40CD4941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2" name="architecture-endpoint-521">
            <a:extLst xmlns:a="http://schemas.openxmlformats.org/drawingml/2006/main">
              <a:ext uri="{FF2B5EF4-FFF2-40B4-BE49-F238E27FC236}">
                <a16:creationId xmlns:a16="http://schemas.microsoft.com/office/drawing/2014/main" id="{C25A4C3C-5623-4B3F-A41D-ECD8F8A6D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3" name="architecture-endpoint-522">
            <a:extLst xmlns:a="http://schemas.openxmlformats.org/drawingml/2006/main">
              <a:ext uri="{FF2B5EF4-FFF2-40B4-BE49-F238E27FC236}">
                <a16:creationId xmlns:a16="http://schemas.microsoft.com/office/drawing/2014/main" id="{24538C75-8D9C-4836-8B06-89665ADE6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4" name="architecture-endpoint-523">
            <a:extLst xmlns:a="http://schemas.openxmlformats.org/drawingml/2006/main">
              <a:ext uri="{FF2B5EF4-FFF2-40B4-BE49-F238E27FC236}">
                <a16:creationId xmlns:a16="http://schemas.microsoft.com/office/drawing/2014/main" id="{4E969BBC-5F89-44CA-8B5C-05CAA693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5" name="architecture-endpoint-524">
            <a:extLst xmlns:a="http://schemas.openxmlformats.org/drawingml/2006/main">
              <a:ext uri="{FF2B5EF4-FFF2-40B4-BE49-F238E27FC236}">
                <a16:creationId xmlns:a16="http://schemas.microsoft.com/office/drawing/2014/main" id="{4958C6B7-5DA0-48F8-BF0D-8D725174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6" name="architecture-endpoint-525">
            <a:extLst xmlns:a="http://schemas.openxmlformats.org/drawingml/2006/main">
              <a:ext uri="{FF2B5EF4-FFF2-40B4-BE49-F238E27FC236}">
                <a16:creationId xmlns:a16="http://schemas.microsoft.com/office/drawing/2014/main" id="{F49558CE-CB5E-4A13-A435-DA266712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7" name="architecture-endpoint-526">
            <a:extLst xmlns:a="http://schemas.openxmlformats.org/drawingml/2006/main">
              <a:ext uri="{FF2B5EF4-FFF2-40B4-BE49-F238E27FC236}">
                <a16:creationId xmlns:a16="http://schemas.microsoft.com/office/drawing/2014/main" id="{A7214FC9-3AD2-4B00-B56C-40505153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8" name="architecture-endpoint-527">
            <a:extLst xmlns:a="http://schemas.openxmlformats.org/drawingml/2006/main">
              <a:ext uri="{FF2B5EF4-FFF2-40B4-BE49-F238E27FC236}">
                <a16:creationId xmlns:a16="http://schemas.microsoft.com/office/drawing/2014/main" id="{2618FB32-A453-4AE1-85DB-2632E33A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9" name="architecture-endpoint-528">
            <a:extLst xmlns:a="http://schemas.openxmlformats.org/drawingml/2006/main">
              <a:ext uri="{FF2B5EF4-FFF2-40B4-BE49-F238E27FC236}">
                <a16:creationId xmlns:a16="http://schemas.microsoft.com/office/drawing/2014/main" id="{AF92F5F1-0468-475C-B541-6B8EBC20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0" name="architecture-endpoint-529">
            <a:extLst xmlns:a="http://schemas.openxmlformats.org/drawingml/2006/main">
              <a:ext uri="{FF2B5EF4-FFF2-40B4-BE49-F238E27FC236}">
                <a16:creationId xmlns:a16="http://schemas.microsoft.com/office/drawing/2014/main" id="{BE50A1A3-01B8-4F9C-AA59-043165DB6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1" name="architecture-endpoint-530">
            <a:extLst xmlns:a="http://schemas.openxmlformats.org/drawingml/2006/main">
              <a:ext uri="{FF2B5EF4-FFF2-40B4-BE49-F238E27FC236}">
                <a16:creationId xmlns:a16="http://schemas.microsoft.com/office/drawing/2014/main" id="{9F3F0075-2F33-4D56-BA9B-745E695CC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2" name="architecture-endpoint-531">
            <a:extLst xmlns:a="http://schemas.openxmlformats.org/drawingml/2006/main">
              <a:ext uri="{FF2B5EF4-FFF2-40B4-BE49-F238E27FC236}">
                <a16:creationId xmlns:a16="http://schemas.microsoft.com/office/drawing/2014/main" id="{E6E7A921-F39B-40A7-89DB-9238BDD30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3" name="architecture-endpoint-532">
            <a:extLst xmlns:a="http://schemas.openxmlformats.org/drawingml/2006/main">
              <a:ext uri="{FF2B5EF4-FFF2-40B4-BE49-F238E27FC236}">
                <a16:creationId xmlns:a16="http://schemas.microsoft.com/office/drawing/2014/main" id="{D6BE1E8F-2F08-48D4-A404-4475F8918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4" name="architecture-endpoint-533">
            <a:extLst xmlns:a="http://schemas.openxmlformats.org/drawingml/2006/main">
              <a:ext uri="{FF2B5EF4-FFF2-40B4-BE49-F238E27FC236}">
                <a16:creationId xmlns:a16="http://schemas.microsoft.com/office/drawing/2014/main" id="{4318D19F-2916-4004-B1E5-7ACAB109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5" name="architecture-endpoint-534">
            <a:extLst xmlns:a="http://schemas.openxmlformats.org/drawingml/2006/main">
              <a:ext uri="{FF2B5EF4-FFF2-40B4-BE49-F238E27FC236}">
                <a16:creationId xmlns:a16="http://schemas.microsoft.com/office/drawing/2014/main" id="{5981B26F-E7F5-4838-BE5B-71F7782F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6" name="architecture-endpoint-535">
            <a:extLst xmlns:a="http://schemas.openxmlformats.org/drawingml/2006/main">
              <a:ext uri="{FF2B5EF4-FFF2-40B4-BE49-F238E27FC236}">
                <a16:creationId xmlns:a16="http://schemas.microsoft.com/office/drawing/2014/main" id="{A0DD6831-0920-4C44-9137-41736710F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7" name="architecture-endpoint-536">
            <a:extLst xmlns:a="http://schemas.openxmlformats.org/drawingml/2006/main">
              <a:ext uri="{FF2B5EF4-FFF2-40B4-BE49-F238E27FC236}">
                <a16:creationId xmlns:a16="http://schemas.microsoft.com/office/drawing/2014/main" id="{D9967C7B-B8F2-4DBB-8986-1DF86DD9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8" name="architecture-endpoint-537">
            <a:extLst xmlns:a="http://schemas.openxmlformats.org/drawingml/2006/main">
              <a:ext uri="{FF2B5EF4-FFF2-40B4-BE49-F238E27FC236}">
                <a16:creationId xmlns:a16="http://schemas.microsoft.com/office/drawing/2014/main" id="{9E1808CC-899D-4A7F-9DB3-5E87555D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9" name="architecture-endpoint-538">
            <a:extLst xmlns:a="http://schemas.openxmlformats.org/drawingml/2006/main">
              <a:ext uri="{FF2B5EF4-FFF2-40B4-BE49-F238E27FC236}">
                <a16:creationId xmlns:a16="http://schemas.microsoft.com/office/drawing/2014/main" id="{339F462F-D711-41E8-BD53-3F34F85B6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0" name="architecture-endpoint-539">
            <a:extLst xmlns:a="http://schemas.openxmlformats.org/drawingml/2006/main">
              <a:ext uri="{FF2B5EF4-FFF2-40B4-BE49-F238E27FC236}">
                <a16:creationId xmlns:a16="http://schemas.microsoft.com/office/drawing/2014/main" id="{6B24FE40-ED60-4F4C-995C-842B5700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1" name="architecture-endpoint-540">
            <a:extLst xmlns:a="http://schemas.openxmlformats.org/drawingml/2006/main">
              <a:ext uri="{FF2B5EF4-FFF2-40B4-BE49-F238E27FC236}">
                <a16:creationId xmlns:a16="http://schemas.microsoft.com/office/drawing/2014/main" id="{CE7F650E-9665-4BC5-98F4-42E710E6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2" name="architecture-endpoint-541">
            <a:extLst xmlns:a="http://schemas.openxmlformats.org/drawingml/2006/main">
              <a:ext uri="{FF2B5EF4-FFF2-40B4-BE49-F238E27FC236}">
                <a16:creationId xmlns:a16="http://schemas.microsoft.com/office/drawing/2014/main" id="{1621754F-8C00-4229-A089-CC379775D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3" name="architecture-endpoint-542">
            <a:extLst xmlns:a="http://schemas.openxmlformats.org/drawingml/2006/main">
              <a:ext uri="{FF2B5EF4-FFF2-40B4-BE49-F238E27FC236}">
                <a16:creationId xmlns:a16="http://schemas.microsoft.com/office/drawing/2014/main" id="{6DC24D9D-8BEF-42C4-B6BE-1C63201B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4" name="architecture-endpoint-543">
            <a:extLst xmlns:a="http://schemas.openxmlformats.org/drawingml/2006/main">
              <a:ext uri="{FF2B5EF4-FFF2-40B4-BE49-F238E27FC236}">
                <a16:creationId xmlns:a16="http://schemas.microsoft.com/office/drawing/2014/main" id="{A547D10B-EC95-43CE-8DB0-454E787D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5" name="architecture-endpoint-544">
            <a:extLst xmlns:a="http://schemas.openxmlformats.org/drawingml/2006/main">
              <a:ext uri="{FF2B5EF4-FFF2-40B4-BE49-F238E27FC236}">
                <a16:creationId xmlns:a16="http://schemas.microsoft.com/office/drawing/2014/main" id="{553B4417-D29B-4233-817B-7B5157EC5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6" name="architecture-endpoint-545">
            <a:extLst xmlns:a="http://schemas.openxmlformats.org/drawingml/2006/main">
              <a:ext uri="{FF2B5EF4-FFF2-40B4-BE49-F238E27FC236}">
                <a16:creationId xmlns:a16="http://schemas.microsoft.com/office/drawing/2014/main" id="{2A962602-996F-4DC7-9979-FEBA70D7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7" name="architecture-endpoint-546">
            <a:extLst xmlns:a="http://schemas.openxmlformats.org/drawingml/2006/main">
              <a:ext uri="{FF2B5EF4-FFF2-40B4-BE49-F238E27FC236}">
                <a16:creationId xmlns:a16="http://schemas.microsoft.com/office/drawing/2014/main" id="{96EB55B0-70C8-49CF-B258-B6E64D0EE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8" name="architecture-endpoint-547">
            <a:extLst xmlns:a="http://schemas.openxmlformats.org/drawingml/2006/main">
              <a:ext uri="{FF2B5EF4-FFF2-40B4-BE49-F238E27FC236}">
                <a16:creationId xmlns:a16="http://schemas.microsoft.com/office/drawing/2014/main" id="{40201468-7260-4FF2-9A31-0C5C8662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9" name="architecture-endpoint-548">
            <a:extLst xmlns:a="http://schemas.openxmlformats.org/drawingml/2006/main">
              <a:ext uri="{FF2B5EF4-FFF2-40B4-BE49-F238E27FC236}">
                <a16:creationId xmlns:a16="http://schemas.microsoft.com/office/drawing/2014/main" id="{FAA489E5-5EBB-4F2E-90D6-10A2FA98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0" name="architecture-endpoint-549">
            <a:extLst xmlns:a="http://schemas.openxmlformats.org/drawingml/2006/main">
              <a:ext uri="{FF2B5EF4-FFF2-40B4-BE49-F238E27FC236}">
                <a16:creationId xmlns:a16="http://schemas.microsoft.com/office/drawing/2014/main" id="{A9B7FF27-990F-4E2F-A79B-BBDCB8E6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1" name="architecture-endpoint-550">
            <a:extLst xmlns:a="http://schemas.openxmlformats.org/drawingml/2006/main">
              <a:ext uri="{FF2B5EF4-FFF2-40B4-BE49-F238E27FC236}">
                <a16:creationId xmlns:a16="http://schemas.microsoft.com/office/drawing/2014/main" id="{97109B23-322A-4740-803C-1A7641D1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2" name="architecture-endpoint-551">
            <a:extLst xmlns:a="http://schemas.openxmlformats.org/drawingml/2006/main">
              <a:ext uri="{FF2B5EF4-FFF2-40B4-BE49-F238E27FC236}">
                <a16:creationId xmlns:a16="http://schemas.microsoft.com/office/drawing/2014/main" id="{0A69A49A-C3FA-4CAD-A3B8-8AEC2BF8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3" name="architecture-endpoint-552">
            <a:extLst xmlns:a="http://schemas.openxmlformats.org/drawingml/2006/main">
              <a:ext uri="{FF2B5EF4-FFF2-40B4-BE49-F238E27FC236}">
                <a16:creationId xmlns:a16="http://schemas.microsoft.com/office/drawing/2014/main" id="{F8406CDE-2FA0-46B7-8402-9BFB3C766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4" name="architecture-endpoint-553">
            <a:extLst xmlns:a="http://schemas.openxmlformats.org/drawingml/2006/main">
              <a:ext uri="{FF2B5EF4-FFF2-40B4-BE49-F238E27FC236}">
                <a16:creationId xmlns:a16="http://schemas.microsoft.com/office/drawing/2014/main" id="{5F856285-5C4A-4B0D-ACD5-AFDA70EB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5" name="architecture-endpoint-554">
            <a:extLst xmlns:a="http://schemas.openxmlformats.org/drawingml/2006/main">
              <a:ext uri="{FF2B5EF4-FFF2-40B4-BE49-F238E27FC236}">
                <a16:creationId xmlns:a16="http://schemas.microsoft.com/office/drawing/2014/main" id="{9BC9B615-90DB-4B8C-B264-BDE1E76D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6" name="architecture-endpoint-555">
            <a:extLst xmlns:a="http://schemas.openxmlformats.org/drawingml/2006/main">
              <a:ext uri="{FF2B5EF4-FFF2-40B4-BE49-F238E27FC236}">
                <a16:creationId xmlns:a16="http://schemas.microsoft.com/office/drawing/2014/main" id="{C3EA8E62-56A4-494F-8A4F-0927266FD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7" name="architecture-endpoint-556">
            <a:extLst xmlns:a="http://schemas.openxmlformats.org/drawingml/2006/main">
              <a:ext uri="{FF2B5EF4-FFF2-40B4-BE49-F238E27FC236}">
                <a16:creationId xmlns:a16="http://schemas.microsoft.com/office/drawing/2014/main" id="{7E5433C8-9033-4DFD-BFF1-3611E8FD9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8" name="architecture-endpoint-557">
            <a:extLst xmlns:a="http://schemas.openxmlformats.org/drawingml/2006/main">
              <a:ext uri="{FF2B5EF4-FFF2-40B4-BE49-F238E27FC236}">
                <a16:creationId xmlns:a16="http://schemas.microsoft.com/office/drawing/2014/main" id="{D5F5C0A9-07BF-4BC6-BFB7-67987B3C8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9" name="architecture-endpoint-558">
            <a:extLst xmlns:a="http://schemas.openxmlformats.org/drawingml/2006/main">
              <a:ext uri="{FF2B5EF4-FFF2-40B4-BE49-F238E27FC236}">
                <a16:creationId xmlns:a16="http://schemas.microsoft.com/office/drawing/2014/main" id="{D35974E6-7ACA-4E68-8AF5-2F926F811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0" name="architecture-endpoint-559">
            <a:extLst xmlns:a="http://schemas.openxmlformats.org/drawingml/2006/main">
              <a:ext uri="{FF2B5EF4-FFF2-40B4-BE49-F238E27FC236}">
                <a16:creationId xmlns:a16="http://schemas.microsoft.com/office/drawing/2014/main" id="{D27436A1-F864-4013-BE8B-7AB23C51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1" name="architecture-endpoint-560">
            <a:extLst xmlns:a="http://schemas.openxmlformats.org/drawingml/2006/main">
              <a:ext uri="{FF2B5EF4-FFF2-40B4-BE49-F238E27FC236}">
                <a16:creationId xmlns:a16="http://schemas.microsoft.com/office/drawing/2014/main" id="{4C85C943-5F67-4076-9B52-9215AF792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2" name="architecture-endpoint-561">
            <a:extLst xmlns:a="http://schemas.openxmlformats.org/drawingml/2006/main">
              <a:ext uri="{FF2B5EF4-FFF2-40B4-BE49-F238E27FC236}">
                <a16:creationId xmlns:a16="http://schemas.microsoft.com/office/drawing/2014/main" id="{50C5F8FB-EC4C-42AA-8A56-D078F045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3" name="architecture-endpoint-562">
            <a:extLst xmlns:a="http://schemas.openxmlformats.org/drawingml/2006/main">
              <a:ext uri="{FF2B5EF4-FFF2-40B4-BE49-F238E27FC236}">
                <a16:creationId xmlns:a16="http://schemas.microsoft.com/office/drawing/2014/main" id="{8D496EEE-CDD4-4222-913F-57214330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4" name="architecture-endpoint-563">
            <a:extLst xmlns:a="http://schemas.openxmlformats.org/drawingml/2006/main">
              <a:ext uri="{FF2B5EF4-FFF2-40B4-BE49-F238E27FC236}">
                <a16:creationId xmlns:a16="http://schemas.microsoft.com/office/drawing/2014/main" id="{EE85F9F8-DC03-4AC7-A172-FC4E4298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5" name="architecture-endpoint-564">
            <a:extLst xmlns:a="http://schemas.openxmlformats.org/drawingml/2006/main">
              <a:ext uri="{FF2B5EF4-FFF2-40B4-BE49-F238E27FC236}">
                <a16:creationId xmlns:a16="http://schemas.microsoft.com/office/drawing/2014/main" id="{7E79C547-0535-4A1A-95C4-ABDECF6D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6" name="architecture-endpoint-565">
            <a:extLst xmlns:a="http://schemas.openxmlformats.org/drawingml/2006/main">
              <a:ext uri="{FF2B5EF4-FFF2-40B4-BE49-F238E27FC236}">
                <a16:creationId xmlns:a16="http://schemas.microsoft.com/office/drawing/2014/main" id="{640CD0F9-171A-4552-87E4-62C65487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7" name="architecture-endpoint-566">
            <a:extLst xmlns:a="http://schemas.openxmlformats.org/drawingml/2006/main">
              <a:ext uri="{FF2B5EF4-FFF2-40B4-BE49-F238E27FC236}">
                <a16:creationId xmlns:a16="http://schemas.microsoft.com/office/drawing/2014/main" id="{B788FCF3-D019-4AB0-9A58-419DFA8C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8" name="architecture-endpoint-567">
            <a:extLst xmlns:a="http://schemas.openxmlformats.org/drawingml/2006/main">
              <a:ext uri="{FF2B5EF4-FFF2-40B4-BE49-F238E27FC236}">
                <a16:creationId xmlns:a16="http://schemas.microsoft.com/office/drawing/2014/main" id="{EAC90924-3163-4946-896B-7AC3C6DE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9" name="architecture-endpoint-568">
            <a:extLst xmlns:a="http://schemas.openxmlformats.org/drawingml/2006/main">
              <a:ext uri="{FF2B5EF4-FFF2-40B4-BE49-F238E27FC236}">
                <a16:creationId xmlns:a16="http://schemas.microsoft.com/office/drawing/2014/main" id="{8F716D7F-2A73-4D66-AF19-1F58C1456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0" name="architecture-endpoint-569">
            <a:extLst xmlns:a="http://schemas.openxmlformats.org/drawingml/2006/main">
              <a:ext uri="{FF2B5EF4-FFF2-40B4-BE49-F238E27FC236}">
                <a16:creationId xmlns:a16="http://schemas.microsoft.com/office/drawing/2014/main" id="{A572B3A8-1BD2-415C-9B26-20B4F8866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1" name="architecture-endpoint-570">
            <a:extLst xmlns:a="http://schemas.openxmlformats.org/drawingml/2006/main">
              <a:ext uri="{FF2B5EF4-FFF2-40B4-BE49-F238E27FC236}">
                <a16:creationId xmlns:a16="http://schemas.microsoft.com/office/drawing/2014/main" id="{42B506F4-881F-4830-8733-6DF9AC14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2" name="architecture-endpoint-571">
            <a:extLst xmlns:a="http://schemas.openxmlformats.org/drawingml/2006/main">
              <a:ext uri="{FF2B5EF4-FFF2-40B4-BE49-F238E27FC236}">
                <a16:creationId xmlns:a16="http://schemas.microsoft.com/office/drawing/2014/main" id="{E3FDACFD-9254-4901-8783-9C3D615D6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3" name="architecture-endpoint-572">
            <a:extLst xmlns:a="http://schemas.openxmlformats.org/drawingml/2006/main">
              <a:ext uri="{FF2B5EF4-FFF2-40B4-BE49-F238E27FC236}">
                <a16:creationId xmlns:a16="http://schemas.microsoft.com/office/drawing/2014/main" id="{DA732A04-56CC-4479-B5EF-FEFCD07E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4" name="architecture-endpoint-573">
            <a:extLst xmlns:a="http://schemas.openxmlformats.org/drawingml/2006/main">
              <a:ext uri="{FF2B5EF4-FFF2-40B4-BE49-F238E27FC236}">
                <a16:creationId xmlns:a16="http://schemas.microsoft.com/office/drawing/2014/main" id="{58BB5BD8-5866-4A4A-AB19-4CB95659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5" name="architecture-endpoint-574">
            <a:extLst xmlns:a="http://schemas.openxmlformats.org/drawingml/2006/main">
              <a:ext uri="{FF2B5EF4-FFF2-40B4-BE49-F238E27FC236}">
                <a16:creationId xmlns:a16="http://schemas.microsoft.com/office/drawing/2014/main" id="{7AFAC86B-A788-4E0D-8C8D-35BF1C3EC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6" name="architecture-endpoint-575">
            <a:extLst xmlns:a="http://schemas.openxmlformats.org/drawingml/2006/main">
              <a:ext uri="{FF2B5EF4-FFF2-40B4-BE49-F238E27FC236}">
                <a16:creationId xmlns:a16="http://schemas.microsoft.com/office/drawing/2014/main" id="{9FF5076E-A9EF-45F4-AEAC-C672BA46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7" name="architecture-endpoint-576">
            <a:extLst xmlns:a="http://schemas.openxmlformats.org/drawingml/2006/main">
              <a:ext uri="{FF2B5EF4-FFF2-40B4-BE49-F238E27FC236}">
                <a16:creationId xmlns:a16="http://schemas.microsoft.com/office/drawing/2014/main" id="{D2C65989-EAB4-476B-BF6F-B077078C0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8" name="architecture-endpoint-577">
            <a:extLst xmlns:a="http://schemas.openxmlformats.org/drawingml/2006/main">
              <a:ext uri="{FF2B5EF4-FFF2-40B4-BE49-F238E27FC236}">
                <a16:creationId xmlns:a16="http://schemas.microsoft.com/office/drawing/2014/main" id="{9F62D158-5447-403B-865D-2DA402B6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9" name="architecture-endpoint-578">
            <a:extLst xmlns:a="http://schemas.openxmlformats.org/drawingml/2006/main">
              <a:ext uri="{FF2B5EF4-FFF2-40B4-BE49-F238E27FC236}">
                <a16:creationId xmlns:a16="http://schemas.microsoft.com/office/drawing/2014/main" id="{B87D8CF1-4111-44A2-BE56-532A315E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0" name="architecture-endpoint-579">
            <a:extLst xmlns:a="http://schemas.openxmlformats.org/drawingml/2006/main">
              <a:ext uri="{FF2B5EF4-FFF2-40B4-BE49-F238E27FC236}">
                <a16:creationId xmlns:a16="http://schemas.microsoft.com/office/drawing/2014/main" id="{05A3E7A2-3020-4879-94A4-46EFE9B1C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1" name="architecture-endpoint-580">
            <a:extLst xmlns:a="http://schemas.openxmlformats.org/drawingml/2006/main">
              <a:ext uri="{FF2B5EF4-FFF2-40B4-BE49-F238E27FC236}">
                <a16:creationId xmlns:a16="http://schemas.microsoft.com/office/drawing/2014/main" id="{DA61C449-E5D3-4B35-B15C-69B1E2691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2" name="architecture-endpoint-581">
            <a:extLst xmlns:a="http://schemas.openxmlformats.org/drawingml/2006/main">
              <a:ext uri="{FF2B5EF4-FFF2-40B4-BE49-F238E27FC236}">
                <a16:creationId xmlns:a16="http://schemas.microsoft.com/office/drawing/2014/main" id="{C30E4D40-8394-459F-B4AD-C4650F478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3" name="architecture-endpoint-582">
            <a:extLst xmlns:a="http://schemas.openxmlformats.org/drawingml/2006/main">
              <a:ext uri="{FF2B5EF4-FFF2-40B4-BE49-F238E27FC236}">
                <a16:creationId xmlns:a16="http://schemas.microsoft.com/office/drawing/2014/main" id="{2A27F8A3-CF37-4BD0-98FE-6877F8A8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4" name="architecture-endpoint-583">
            <a:extLst xmlns:a="http://schemas.openxmlformats.org/drawingml/2006/main">
              <a:ext uri="{FF2B5EF4-FFF2-40B4-BE49-F238E27FC236}">
                <a16:creationId xmlns:a16="http://schemas.microsoft.com/office/drawing/2014/main" id="{803E42B7-1E96-4A3E-B2C8-585F4515B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5" name="architecture-endpoint-584">
            <a:extLst xmlns:a="http://schemas.openxmlformats.org/drawingml/2006/main">
              <a:ext uri="{FF2B5EF4-FFF2-40B4-BE49-F238E27FC236}">
                <a16:creationId xmlns:a16="http://schemas.microsoft.com/office/drawing/2014/main" id="{188DFC39-306F-40FA-9CEE-E53BB52E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6" name="architecture-endpoint-585">
            <a:extLst xmlns:a="http://schemas.openxmlformats.org/drawingml/2006/main">
              <a:ext uri="{FF2B5EF4-FFF2-40B4-BE49-F238E27FC236}">
                <a16:creationId xmlns:a16="http://schemas.microsoft.com/office/drawing/2014/main" id="{D7599DFA-5A1D-4898-A0B6-6ED20200D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7" name="architecture-endpoint-586">
            <a:extLst xmlns:a="http://schemas.openxmlformats.org/drawingml/2006/main">
              <a:ext uri="{FF2B5EF4-FFF2-40B4-BE49-F238E27FC236}">
                <a16:creationId xmlns:a16="http://schemas.microsoft.com/office/drawing/2014/main" id="{0729687C-7370-48D6-9D3D-B59317896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8" name="architecture-endpoint-587">
            <a:extLst xmlns:a="http://schemas.openxmlformats.org/drawingml/2006/main">
              <a:ext uri="{FF2B5EF4-FFF2-40B4-BE49-F238E27FC236}">
                <a16:creationId xmlns:a16="http://schemas.microsoft.com/office/drawing/2014/main" id="{26E75F91-BA9F-40A0-AC03-8B293FB4A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9" name="architecture-endpoint-588">
            <a:extLst xmlns:a="http://schemas.openxmlformats.org/drawingml/2006/main">
              <a:ext uri="{FF2B5EF4-FFF2-40B4-BE49-F238E27FC236}">
                <a16:creationId xmlns:a16="http://schemas.microsoft.com/office/drawing/2014/main" id="{A5A9847D-43DB-4ED1-950E-BE4A79DCC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0" name="architecture-endpoint-589">
            <a:extLst xmlns:a="http://schemas.openxmlformats.org/drawingml/2006/main">
              <a:ext uri="{FF2B5EF4-FFF2-40B4-BE49-F238E27FC236}">
                <a16:creationId xmlns:a16="http://schemas.microsoft.com/office/drawing/2014/main" id="{68B90EFC-39C5-41E8-A145-53B9E0C07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1" name="architecture-endpoint-590">
            <a:extLst xmlns:a="http://schemas.openxmlformats.org/drawingml/2006/main">
              <a:ext uri="{FF2B5EF4-FFF2-40B4-BE49-F238E27FC236}">
                <a16:creationId xmlns:a16="http://schemas.microsoft.com/office/drawing/2014/main" id="{99C61EEB-EDE5-43AB-8C1E-49C1A580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2" name="architecture-endpoint-591">
            <a:extLst xmlns:a="http://schemas.openxmlformats.org/drawingml/2006/main">
              <a:ext uri="{FF2B5EF4-FFF2-40B4-BE49-F238E27FC236}">
                <a16:creationId xmlns:a16="http://schemas.microsoft.com/office/drawing/2014/main" id="{A13F83AC-BAD2-42F1-846F-8AFA2E15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3" name="architecture-endpoint-592">
            <a:extLst xmlns:a="http://schemas.openxmlformats.org/drawingml/2006/main">
              <a:ext uri="{FF2B5EF4-FFF2-40B4-BE49-F238E27FC236}">
                <a16:creationId xmlns:a16="http://schemas.microsoft.com/office/drawing/2014/main" id="{09B317BD-BC29-4F58-B0DF-D0848967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4" name="architecture-endpoint-593">
            <a:extLst xmlns:a="http://schemas.openxmlformats.org/drawingml/2006/main">
              <a:ext uri="{FF2B5EF4-FFF2-40B4-BE49-F238E27FC236}">
                <a16:creationId xmlns:a16="http://schemas.microsoft.com/office/drawing/2014/main" id="{CABF5EC9-1D46-45DA-AFBC-34646FEE5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5" name="architecture-endpoint-594">
            <a:extLst xmlns:a="http://schemas.openxmlformats.org/drawingml/2006/main">
              <a:ext uri="{FF2B5EF4-FFF2-40B4-BE49-F238E27FC236}">
                <a16:creationId xmlns:a16="http://schemas.microsoft.com/office/drawing/2014/main" id="{7920E9FE-E672-4606-A92B-764CDA7F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6" name="architecture-endpoint-595">
            <a:extLst xmlns:a="http://schemas.openxmlformats.org/drawingml/2006/main">
              <a:ext uri="{FF2B5EF4-FFF2-40B4-BE49-F238E27FC236}">
                <a16:creationId xmlns:a16="http://schemas.microsoft.com/office/drawing/2014/main" id="{C17AD0A2-6BA6-4294-9341-B4EB15444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7" name="architecture-endpoint-596">
            <a:extLst xmlns:a="http://schemas.openxmlformats.org/drawingml/2006/main">
              <a:ext uri="{FF2B5EF4-FFF2-40B4-BE49-F238E27FC236}">
                <a16:creationId xmlns:a16="http://schemas.microsoft.com/office/drawing/2014/main" id="{8D5A29F3-BDEA-4398-80C8-C4ECEECA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8" name="architecture-endpoint-597">
            <a:extLst xmlns:a="http://schemas.openxmlformats.org/drawingml/2006/main">
              <a:ext uri="{FF2B5EF4-FFF2-40B4-BE49-F238E27FC236}">
                <a16:creationId xmlns:a16="http://schemas.microsoft.com/office/drawing/2014/main" id="{0195DFE3-1C46-48AA-B228-D4398930F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9" name="architecture-endpoint-598">
            <a:extLst xmlns:a="http://schemas.openxmlformats.org/drawingml/2006/main">
              <a:ext uri="{FF2B5EF4-FFF2-40B4-BE49-F238E27FC236}">
                <a16:creationId xmlns:a16="http://schemas.microsoft.com/office/drawing/2014/main" id="{7968F91E-29BC-45A7-8799-F012309E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0" name="architecture-endpoint-599">
            <a:extLst xmlns:a="http://schemas.openxmlformats.org/drawingml/2006/main">
              <a:ext uri="{FF2B5EF4-FFF2-40B4-BE49-F238E27FC236}">
                <a16:creationId xmlns:a16="http://schemas.microsoft.com/office/drawing/2014/main" id="{B7DC95A4-7D43-44A0-A948-92B61694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1" name="architecture-endpoint-600">
            <a:extLst xmlns:a="http://schemas.openxmlformats.org/drawingml/2006/main">
              <a:ext uri="{FF2B5EF4-FFF2-40B4-BE49-F238E27FC236}">
                <a16:creationId xmlns:a16="http://schemas.microsoft.com/office/drawing/2014/main" id="{21C68A2A-AF01-44D6-BE00-DF7A1A8C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2" name="architecture-endpoint-601">
            <a:extLst xmlns:a="http://schemas.openxmlformats.org/drawingml/2006/main">
              <a:ext uri="{FF2B5EF4-FFF2-40B4-BE49-F238E27FC236}">
                <a16:creationId xmlns:a16="http://schemas.microsoft.com/office/drawing/2014/main" id="{CAEFF874-7735-4255-8FFE-5C3EE5B5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3" name="architecture-endpoint-602">
            <a:extLst xmlns:a="http://schemas.openxmlformats.org/drawingml/2006/main">
              <a:ext uri="{FF2B5EF4-FFF2-40B4-BE49-F238E27FC236}">
                <a16:creationId xmlns:a16="http://schemas.microsoft.com/office/drawing/2014/main" id="{D41DEF65-0C1C-40AD-82D1-0E1A8A05F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4" name="architecture-endpoint-603">
            <a:extLst xmlns:a="http://schemas.openxmlformats.org/drawingml/2006/main">
              <a:ext uri="{FF2B5EF4-FFF2-40B4-BE49-F238E27FC236}">
                <a16:creationId xmlns:a16="http://schemas.microsoft.com/office/drawing/2014/main" id="{5A0073F9-6592-42A7-9754-00E51AB9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5" name="architecture-endpoint-604">
            <a:extLst xmlns:a="http://schemas.openxmlformats.org/drawingml/2006/main">
              <a:ext uri="{FF2B5EF4-FFF2-40B4-BE49-F238E27FC236}">
                <a16:creationId xmlns:a16="http://schemas.microsoft.com/office/drawing/2014/main" id="{9900F63A-26BB-4B22-81FC-DCDF5728E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6" name="architecture-endpoint-605">
            <a:extLst xmlns:a="http://schemas.openxmlformats.org/drawingml/2006/main">
              <a:ext uri="{FF2B5EF4-FFF2-40B4-BE49-F238E27FC236}">
                <a16:creationId xmlns:a16="http://schemas.microsoft.com/office/drawing/2014/main" id="{F5B5B845-1299-4310-BF08-3066B8824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7" name="architecture-endpoint-606">
            <a:extLst xmlns:a="http://schemas.openxmlformats.org/drawingml/2006/main">
              <a:ext uri="{FF2B5EF4-FFF2-40B4-BE49-F238E27FC236}">
                <a16:creationId xmlns:a16="http://schemas.microsoft.com/office/drawing/2014/main" id="{06B84235-2BD1-4412-859F-41F8C34E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8" name="architecture-endpoint-607">
            <a:extLst xmlns:a="http://schemas.openxmlformats.org/drawingml/2006/main">
              <a:ext uri="{FF2B5EF4-FFF2-40B4-BE49-F238E27FC236}">
                <a16:creationId xmlns:a16="http://schemas.microsoft.com/office/drawing/2014/main" id="{6A2A8B76-997C-4A77-95F3-6F903AE5F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9" name="architecture-endpoint-608">
            <a:extLst xmlns:a="http://schemas.openxmlformats.org/drawingml/2006/main">
              <a:ext uri="{FF2B5EF4-FFF2-40B4-BE49-F238E27FC236}">
                <a16:creationId xmlns:a16="http://schemas.microsoft.com/office/drawing/2014/main" id="{7F0AF244-AB1C-4CE9-B191-4F8570853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0" name="architecture-endpoint-609">
            <a:extLst xmlns:a="http://schemas.openxmlformats.org/drawingml/2006/main">
              <a:ext uri="{FF2B5EF4-FFF2-40B4-BE49-F238E27FC236}">
                <a16:creationId xmlns:a16="http://schemas.microsoft.com/office/drawing/2014/main" id="{7592368D-3EFE-443F-AA75-BD58E406E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1" name="architecture-endpoint-610">
            <a:extLst xmlns:a="http://schemas.openxmlformats.org/drawingml/2006/main">
              <a:ext uri="{FF2B5EF4-FFF2-40B4-BE49-F238E27FC236}">
                <a16:creationId xmlns:a16="http://schemas.microsoft.com/office/drawing/2014/main" id="{892C785E-D34A-4E0F-A227-E04CDDD2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2" name="architecture-endpoint-611">
            <a:extLst xmlns:a="http://schemas.openxmlformats.org/drawingml/2006/main">
              <a:ext uri="{FF2B5EF4-FFF2-40B4-BE49-F238E27FC236}">
                <a16:creationId xmlns:a16="http://schemas.microsoft.com/office/drawing/2014/main" id="{C92AA6AF-FE39-44E0-BEEE-CCD86B77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3" name="architecture-endpoint-612">
            <a:extLst xmlns:a="http://schemas.openxmlformats.org/drawingml/2006/main">
              <a:ext uri="{FF2B5EF4-FFF2-40B4-BE49-F238E27FC236}">
                <a16:creationId xmlns:a16="http://schemas.microsoft.com/office/drawing/2014/main" id="{AA1747BF-A9E5-411D-88F2-39AEA802F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4" name="architecture-endpoint-613">
            <a:extLst xmlns:a="http://schemas.openxmlformats.org/drawingml/2006/main">
              <a:ext uri="{FF2B5EF4-FFF2-40B4-BE49-F238E27FC236}">
                <a16:creationId xmlns:a16="http://schemas.microsoft.com/office/drawing/2014/main" id="{F5FBB7A0-A899-47D0-AAF7-4A85489C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5" name="architecture-endpoint-614">
            <a:extLst xmlns:a="http://schemas.openxmlformats.org/drawingml/2006/main">
              <a:ext uri="{FF2B5EF4-FFF2-40B4-BE49-F238E27FC236}">
                <a16:creationId xmlns:a16="http://schemas.microsoft.com/office/drawing/2014/main" id="{5A22AFA5-59C4-48C7-80A5-C274563CA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6" name="architecture-endpoint-615">
            <a:extLst xmlns:a="http://schemas.openxmlformats.org/drawingml/2006/main">
              <a:ext uri="{FF2B5EF4-FFF2-40B4-BE49-F238E27FC236}">
                <a16:creationId xmlns:a16="http://schemas.microsoft.com/office/drawing/2014/main" id="{28D45387-47CE-44F3-83F8-87563BDD3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7" name="architecture-endpoint-616">
            <a:extLst xmlns:a="http://schemas.openxmlformats.org/drawingml/2006/main">
              <a:ext uri="{FF2B5EF4-FFF2-40B4-BE49-F238E27FC236}">
                <a16:creationId xmlns:a16="http://schemas.microsoft.com/office/drawing/2014/main" id="{A5249E75-D052-4168-8602-042ABBCCD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8" name="architecture-endpoint-617">
            <a:extLst xmlns:a="http://schemas.openxmlformats.org/drawingml/2006/main">
              <a:ext uri="{FF2B5EF4-FFF2-40B4-BE49-F238E27FC236}">
                <a16:creationId xmlns:a16="http://schemas.microsoft.com/office/drawing/2014/main" id="{B0D09FFF-379E-4137-831A-5D545B466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9" name="architecture-endpoint-618">
            <a:extLst xmlns:a="http://schemas.openxmlformats.org/drawingml/2006/main">
              <a:ext uri="{FF2B5EF4-FFF2-40B4-BE49-F238E27FC236}">
                <a16:creationId xmlns:a16="http://schemas.microsoft.com/office/drawing/2014/main" id="{08FF7A73-20DB-4F47-8667-C63C0FF0B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0" name="architecture-endpoint-619">
            <a:extLst xmlns:a="http://schemas.openxmlformats.org/drawingml/2006/main">
              <a:ext uri="{FF2B5EF4-FFF2-40B4-BE49-F238E27FC236}">
                <a16:creationId xmlns:a16="http://schemas.microsoft.com/office/drawing/2014/main" id="{F1C7BC47-F93A-4C72-A5C2-3FA53DF5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1" name="architecture-endpoint-620">
            <a:extLst xmlns:a="http://schemas.openxmlformats.org/drawingml/2006/main">
              <a:ext uri="{FF2B5EF4-FFF2-40B4-BE49-F238E27FC236}">
                <a16:creationId xmlns:a16="http://schemas.microsoft.com/office/drawing/2014/main" id="{F1CEF249-610A-4B18-8F6E-595E6A654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2" name="architecture-endpoint-621">
            <a:extLst xmlns:a="http://schemas.openxmlformats.org/drawingml/2006/main">
              <a:ext uri="{FF2B5EF4-FFF2-40B4-BE49-F238E27FC236}">
                <a16:creationId xmlns:a16="http://schemas.microsoft.com/office/drawing/2014/main" id="{A416A30A-938A-47BD-B57C-5CE6CAA61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3" name="architecture-endpoint-622">
            <a:extLst xmlns:a="http://schemas.openxmlformats.org/drawingml/2006/main">
              <a:ext uri="{FF2B5EF4-FFF2-40B4-BE49-F238E27FC236}">
                <a16:creationId xmlns:a16="http://schemas.microsoft.com/office/drawing/2014/main" id="{E1CD4C1C-0B50-4443-99E1-A12AC778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4" name="architecture-endpoint-623">
            <a:extLst xmlns:a="http://schemas.openxmlformats.org/drawingml/2006/main">
              <a:ext uri="{FF2B5EF4-FFF2-40B4-BE49-F238E27FC236}">
                <a16:creationId xmlns:a16="http://schemas.microsoft.com/office/drawing/2014/main" id="{9B4BE4F0-A055-4185-B4C5-9A99F813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5" name="architecture-endpoint-624">
            <a:extLst xmlns:a="http://schemas.openxmlformats.org/drawingml/2006/main">
              <a:ext uri="{FF2B5EF4-FFF2-40B4-BE49-F238E27FC236}">
                <a16:creationId xmlns:a16="http://schemas.microsoft.com/office/drawing/2014/main" id="{F9E19DF7-C93A-4D8F-A9D5-0012BDA0D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6" name="architecture-endpoint-625">
            <a:extLst xmlns:a="http://schemas.openxmlformats.org/drawingml/2006/main">
              <a:ext uri="{FF2B5EF4-FFF2-40B4-BE49-F238E27FC236}">
                <a16:creationId xmlns:a16="http://schemas.microsoft.com/office/drawing/2014/main" id="{35681FBA-B3F9-4B34-B4AA-4B728E37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7" name="architecture-endpoint-626">
            <a:extLst xmlns:a="http://schemas.openxmlformats.org/drawingml/2006/main">
              <a:ext uri="{FF2B5EF4-FFF2-40B4-BE49-F238E27FC236}">
                <a16:creationId xmlns:a16="http://schemas.microsoft.com/office/drawing/2014/main" id="{1B7D817B-3947-43A3-B14A-2DA6E3B3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8" name="architecture-endpoint-627">
            <a:extLst xmlns:a="http://schemas.openxmlformats.org/drawingml/2006/main">
              <a:ext uri="{FF2B5EF4-FFF2-40B4-BE49-F238E27FC236}">
                <a16:creationId xmlns:a16="http://schemas.microsoft.com/office/drawing/2014/main" id="{E7532481-BB8D-450B-B92A-95953DCB8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9" name="architecture-endpoint-628">
            <a:extLst xmlns:a="http://schemas.openxmlformats.org/drawingml/2006/main">
              <a:ext uri="{FF2B5EF4-FFF2-40B4-BE49-F238E27FC236}">
                <a16:creationId xmlns:a16="http://schemas.microsoft.com/office/drawing/2014/main" id="{6B41BCAF-AAF1-4F32-8461-AB8A9C432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0" name="architecture-endpoint-629">
            <a:extLst xmlns:a="http://schemas.openxmlformats.org/drawingml/2006/main">
              <a:ext uri="{FF2B5EF4-FFF2-40B4-BE49-F238E27FC236}">
                <a16:creationId xmlns:a16="http://schemas.microsoft.com/office/drawing/2014/main" id="{2680BEBA-68AA-4F4D-9A79-AE8ED284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1" name="architecture-endpoint-630">
            <a:extLst xmlns:a="http://schemas.openxmlformats.org/drawingml/2006/main">
              <a:ext uri="{FF2B5EF4-FFF2-40B4-BE49-F238E27FC236}">
                <a16:creationId xmlns:a16="http://schemas.microsoft.com/office/drawing/2014/main" id="{01903E1A-D305-4458-9D58-0CB6915A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2" name="architecture-endpoint-631">
            <a:extLst xmlns:a="http://schemas.openxmlformats.org/drawingml/2006/main">
              <a:ext uri="{FF2B5EF4-FFF2-40B4-BE49-F238E27FC236}">
                <a16:creationId xmlns:a16="http://schemas.microsoft.com/office/drawing/2014/main" id="{F0A65F4D-3CD3-4B56-BDFA-9E3D914A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3" name="architecture-endpoint-632">
            <a:extLst xmlns:a="http://schemas.openxmlformats.org/drawingml/2006/main">
              <a:ext uri="{FF2B5EF4-FFF2-40B4-BE49-F238E27FC236}">
                <a16:creationId xmlns:a16="http://schemas.microsoft.com/office/drawing/2014/main" id="{76CE7AE2-7166-4EE8-A790-35C9C9F3B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4" name="architecture-endpoint-633">
            <a:extLst xmlns:a="http://schemas.openxmlformats.org/drawingml/2006/main">
              <a:ext uri="{FF2B5EF4-FFF2-40B4-BE49-F238E27FC236}">
                <a16:creationId xmlns:a16="http://schemas.microsoft.com/office/drawing/2014/main" id="{7BDB4130-CF76-41DA-8D44-C5A1E0291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5" name="architecture-endpoint-634">
            <a:extLst xmlns:a="http://schemas.openxmlformats.org/drawingml/2006/main">
              <a:ext uri="{FF2B5EF4-FFF2-40B4-BE49-F238E27FC236}">
                <a16:creationId xmlns:a16="http://schemas.microsoft.com/office/drawing/2014/main" id="{4F1E73F3-18D1-4DE6-BF18-4E4B3FAB6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6" name="architecture-endpoint-635">
            <a:extLst xmlns:a="http://schemas.openxmlformats.org/drawingml/2006/main">
              <a:ext uri="{FF2B5EF4-FFF2-40B4-BE49-F238E27FC236}">
                <a16:creationId xmlns:a16="http://schemas.microsoft.com/office/drawing/2014/main" id="{A65CBAC1-B6A0-4F2E-806A-8E93A55A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7" name="architecture-endpoint-636">
            <a:extLst xmlns:a="http://schemas.openxmlformats.org/drawingml/2006/main">
              <a:ext uri="{FF2B5EF4-FFF2-40B4-BE49-F238E27FC236}">
                <a16:creationId xmlns:a16="http://schemas.microsoft.com/office/drawing/2014/main" id="{8010289F-097C-42BF-B827-BC92540F9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8" name="architecture-endpoint-637">
            <a:extLst xmlns:a="http://schemas.openxmlformats.org/drawingml/2006/main">
              <a:ext uri="{FF2B5EF4-FFF2-40B4-BE49-F238E27FC236}">
                <a16:creationId xmlns:a16="http://schemas.microsoft.com/office/drawing/2014/main" id="{DEFAE0F2-253B-4C3A-BA3E-98252324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9" name="architecture-endpoint-638">
            <a:extLst xmlns:a="http://schemas.openxmlformats.org/drawingml/2006/main">
              <a:ext uri="{FF2B5EF4-FFF2-40B4-BE49-F238E27FC236}">
                <a16:creationId xmlns:a16="http://schemas.microsoft.com/office/drawing/2014/main" id="{2FB657BE-3149-49B7-B1E6-A3103C2BF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0" name="architecture-endpoint-639">
            <a:extLst xmlns:a="http://schemas.openxmlformats.org/drawingml/2006/main">
              <a:ext uri="{FF2B5EF4-FFF2-40B4-BE49-F238E27FC236}">
                <a16:creationId xmlns:a16="http://schemas.microsoft.com/office/drawing/2014/main" id="{1BF2873F-7F4D-41CB-A78C-833D23BF5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1" name="architecture-endpoint-640">
            <a:extLst xmlns:a="http://schemas.openxmlformats.org/drawingml/2006/main">
              <a:ext uri="{FF2B5EF4-FFF2-40B4-BE49-F238E27FC236}">
                <a16:creationId xmlns:a16="http://schemas.microsoft.com/office/drawing/2014/main" id="{19E3DEE9-FFAE-47E9-AB42-B3843BC04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2" name="architecture-endpoint-641">
            <a:extLst xmlns:a="http://schemas.openxmlformats.org/drawingml/2006/main">
              <a:ext uri="{FF2B5EF4-FFF2-40B4-BE49-F238E27FC236}">
                <a16:creationId xmlns:a16="http://schemas.microsoft.com/office/drawing/2014/main" id="{13790116-E58E-47FA-B59B-CDBEDE31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3" name="architecture-endpoint-642">
            <a:extLst xmlns:a="http://schemas.openxmlformats.org/drawingml/2006/main">
              <a:ext uri="{FF2B5EF4-FFF2-40B4-BE49-F238E27FC236}">
                <a16:creationId xmlns:a16="http://schemas.microsoft.com/office/drawing/2014/main" id="{DF262CC2-D1E8-4B01-8F1E-90AAC4B77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4" name="architecture-endpoint-643">
            <a:extLst xmlns:a="http://schemas.openxmlformats.org/drawingml/2006/main">
              <a:ext uri="{FF2B5EF4-FFF2-40B4-BE49-F238E27FC236}">
                <a16:creationId xmlns:a16="http://schemas.microsoft.com/office/drawing/2014/main" id="{78905A67-BAC8-4E26-BFE4-D6664123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5" name="architecture-endpoint-644">
            <a:extLst xmlns:a="http://schemas.openxmlformats.org/drawingml/2006/main">
              <a:ext uri="{FF2B5EF4-FFF2-40B4-BE49-F238E27FC236}">
                <a16:creationId xmlns:a16="http://schemas.microsoft.com/office/drawing/2014/main" id="{723CBADA-48EC-4DDF-86EF-B7422FD1E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6" name="architecture-endpoint-645">
            <a:extLst xmlns:a="http://schemas.openxmlformats.org/drawingml/2006/main">
              <a:ext uri="{FF2B5EF4-FFF2-40B4-BE49-F238E27FC236}">
                <a16:creationId xmlns:a16="http://schemas.microsoft.com/office/drawing/2014/main" id="{B0509EAC-775B-4FE1-93AC-7B52BF9F5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7" name="architecture-endpoint-646">
            <a:extLst xmlns:a="http://schemas.openxmlformats.org/drawingml/2006/main">
              <a:ext uri="{FF2B5EF4-FFF2-40B4-BE49-F238E27FC236}">
                <a16:creationId xmlns:a16="http://schemas.microsoft.com/office/drawing/2014/main" id="{A53AC61D-E43B-4DC0-9A7A-2E5F2965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8" name="architecture-endpoint-647">
            <a:extLst xmlns:a="http://schemas.openxmlformats.org/drawingml/2006/main">
              <a:ext uri="{FF2B5EF4-FFF2-40B4-BE49-F238E27FC236}">
                <a16:creationId xmlns:a16="http://schemas.microsoft.com/office/drawing/2014/main" id="{6902AEA0-62E7-4BA5-AFFF-A680486D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9" name="architecture-endpoint-648">
            <a:extLst xmlns:a="http://schemas.openxmlformats.org/drawingml/2006/main">
              <a:ext uri="{FF2B5EF4-FFF2-40B4-BE49-F238E27FC236}">
                <a16:creationId xmlns:a16="http://schemas.microsoft.com/office/drawing/2014/main" id="{22DDC3EE-ABC5-4BE4-AC65-E6C8FC690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0" name="architecture-endpoint-649">
            <a:extLst xmlns:a="http://schemas.openxmlformats.org/drawingml/2006/main">
              <a:ext uri="{FF2B5EF4-FFF2-40B4-BE49-F238E27FC236}">
                <a16:creationId xmlns:a16="http://schemas.microsoft.com/office/drawing/2014/main" id="{CE837354-5606-4A2C-BEC2-9F4696BE8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1" name="architecture-endpoint-650">
            <a:extLst xmlns:a="http://schemas.openxmlformats.org/drawingml/2006/main">
              <a:ext uri="{FF2B5EF4-FFF2-40B4-BE49-F238E27FC236}">
                <a16:creationId xmlns:a16="http://schemas.microsoft.com/office/drawing/2014/main" id="{05932A49-59DB-4D3B-B8AD-108C6256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2" name="architecture-endpoint-651">
            <a:extLst xmlns:a="http://schemas.openxmlformats.org/drawingml/2006/main">
              <a:ext uri="{FF2B5EF4-FFF2-40B4-BE49-F238E27FC236}">
                <a16:creationId xmlns:a16="http://schemas.microsoft.com/office/drawing/2014/main" id="{36927D97-7154-409D-A9B4-77F5263C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3" name="architecture-endpoint-652">
            <a:extLst xmlns:a="http://schemas.openxmlformats.org/drawingml/2006/main">
              <a:ext uri="{FF2B5EF4-FFF2-40B4-BE49-F238E27FC236}">
                <a16:creationId xmlns:a16="http://schemas.microsoft.com/office/drawing/2014/main" id="{0907D4FC-3511-46EE-884E-136955281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4" name="architecture-endpoint-653">
            <a:extLst xmlns:a="http://schemas.openxmlformats.org/drawingml/2006/main">
              <a:ext uri="{FF2B5EF4-FFF2-40B4-BE49-F238E27FC236}">
                <a16:creationId xmlns:a16="http://schemas.microsoft.com/office/drawing/2014/main" id="{E96C87C5-C68F-4665-A009-55BBADDB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5" name="architecture-endpoint-654">
            <a:extLst xmlns:a="http://schemas.openxmlformats.org/drawingml/2006/main">
              <a:ext uri="{FF2B5EF4-FFF2-40B4-BE49-F238E27FC236}">
                <a16:creationId xmlns:a16="http://schemas.microsoft.com/office/drawing/2014/main" id="{0B677B24-657F-48D6-B238-FCD7D8A89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6" name="architecture-endpoint-655">
            <a:extLst xmlns:a="http://schemas.openxmlformats.org/drawingml/2006/main">
              <a:ext uri="{FF2B5EF4-FFF2-40B4-BE49-F238E27FC236}">
                <a16:creationId xmlns:a16="http://schemas.microsoft.com/office/drawing/2014/main" id="{1A058D54-202B-42A7-932F-A384BC2F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7" name="architecture-endpoint-656">
            <a:extLst xmlns:a="http://schemas.openxmlformats.org/drawingml/2006/main">
              <a:ext uri="{FF2B5EF4-FFF2-40B4-BE49-F238E27FC236}">
                <a16:creationId xmlns:a16="http://schemas.microsoft.com/office/drawing/2014/main" id="{3E607916-3720-4A40-99ED-7139B1FF9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8" name="architecture-endpoint-657">
            <a:extLst xmlns:a="http://schemas.openxmlformats.org/drawingml/2006/main">
              <a:ext uri="{FF2B5EF4-FFF2-40B4-BE49-F238E27FC236}">
                <a16:creationId xmlns:a16="http://schemas.microsoft.com/office/drawing/2014/main" id="{E5C0A75E-EB54-4B45-B626-53E6496C6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9" name="architecture-endpoint-658">
            <a:extLst xmlns:a="http://schemas.openxmlformats.org/drawingml/2006/main">
              <a:ext uri="{FF2B5EF4-FFF2-40B4-BE49-F238E27FC236}">
                <a16:creationId xmlns:a16="http://schemas.microsoft.com/office/drawing/2014/main" id="{7B7AD237-D64A-4E5B-837B-7A2D18E0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0" name="architecture-endpoint-659">
            <a:extLst xmlns:a="http://schemas.openxmlformats.org/drawingml/2006/main">
              <a:ext uri="{FF2B5EF4-FFF2-40B4-BE49-F238E27FC236}">
                <a16:creationId xmlns:a16="http://schemas.microsoft.com/office/drawing/2014/main" id="{27A2DDBF-1810-45D3-B561-735FD546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1" name="architecture-endpoint-660">
            <a:extLst xmlns:a="http://schemas.openxmlformats.org/drawingml/2006/main">
              <a:ext uri="{FF2B5EF4-FFF2-40B4-BE49-F238E27FC236}">
                <a16:creationId xmlns:a16="http://schemas.microsoft.com/office/drawing/2014/main" id="{D17CEDCC-F738-45F2-8C33-553229CF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2" name="architecture-endpoint-661">
            <a:extLst xmlns:a="http://schemas.openxmlformats.org/drawingml/2006/main">
              <a:ext uri="{FF2B5EF4-FFF2-40B4-BE49-F238E27FC236}">
                <a16:creationId xmlns:a16="http://schemas.microsoft.com/office/drawing/2014/main" id="{334ECD9F-AF74-435D-9BD9-ECED5D407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3" name="architecture-endpoint-662">
            <a:extLst xmlns:a="http://schemas.openxmlformats.org/drawingml/2006/main">
              <a:ext uri="{FF2B5EF4-FFF2-40B4-BE49-F238E27FC236}">
                <a16:creationId xmlns:a16="http://schemas.microsoft.com/office/drawing/2014/main" id="{5EF16D99-C7F9-429E-B7C2-FACB5C941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4" name="architecture-endpoint-663">
            <a:extLst xmlns:a="http://schemas.openxmlformats.org/drawingml/2006/main">
              <a:ext uri="{FF2B5EF4-FFF2-40B4-BE49-F238E27FC236}">
                <a16:creationId xmlns:a16="http://schemas.microsoft.com/office/drawing/2014/main" id="{69D6E132-2479-4684-BB19-BCB48087F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5" name="architecture-endpoint-664">
            <a:extLst xmlns:a="http://schemas.openxmlformats.org/drawingml/2006/main">
              <a:ext uri="{FF2B5EF4-FFF2-40B4-BE49-F238E27FC236}">
                <a16:creationId xmlns:a16="http://schemas.microsoft.com/office/drawing/2014/main" id="{D2BE4310-2215-4A1F-BC61-55097F42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6" name="architecture-endpoint-665">
            <a:extLst xmlns:a="http://schemas.openxmlformats.org/drawingml/2006/main">
              <a:ext uri="{FF2B5EF4-FFF2-40B4-BE49-F238E27FC236}">
                <a16:creationId xmlns:a16="http://schemas.microsoft.com/office/drawing/2014/main" id="{3DB6CA1A-66FB-4E6C-AA9A-ACE9E996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7" name="architecture-endpoint-666">
            <a:extLst xmlns:a="http://schemas.openxmlformats.org/drawingml/2006/main">
              <a:ext uri="{FF2B5EF4-FFF2-40B4-BE49-F238E27FC236}">
                <a16:creationId xmlns:a16="http://schemas.microsoft.com/office/drawing/2014/main" id="{70384861-9F43-4FD1-8AFD-15B02504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8" name="architecture-endpoint-667">
            <a:extLst xmlns:a="http://schemas.openxmlformats.org/drawingml/2006/main">
              <a:ext uri="{FF2B5EF4-FFF2-40B4-BE49-F238E27FC236}">
                <a16:creationId xmlns:a16="http://schemas.microsoft.com/office/drawing/2014/main" id="{01E34C37-AAC1-4A5F-B492-04355AC7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9" name="architecture-endpoint-668">
            <a:extLst xmlns:a="http://schemas.openxmlformats.org/drawingml/2006/main">
              <a:ext uri="{FF2B5EF4-FFF2-40B4-BE49-F238E27FC236}">
                <a16:creationId xmlns:a16="http://schemas.microsoft.com/office/drawing/2014/main" id="{5D7AC3F8-5A55-4045-88EC-BC97B57B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0" name="architecture-endpoint-669">
            <a:extLst xmlns:a="http://schemas.openxmlformats.org/drawingml/2006/main">
              <a:ext uri="{FF2B5EF4-FFF2-40B4-BE49-F238E27FC236}">
                <a16:creationId xmlns:a16="http://schemas.microsoft.com/office/drawing/2014/main" id="{EA012680-2842-4B98-81F6-CFCD0581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1" name="architecture-endpoint-670">
            <a:extLst xmlns:a="http://schemas.openxmlformats.org/drawingml/2006/main">
              <a:ext uri="{FF2B5EF4-FFF2-40B4-BE49-F238E27FC236}">
                <a16:creationId xmlns:a16="http://schemas.microsoft.com/office/drawing/2014/main" id="{BC19D9FA-B6CF-473B-8D99-F5BF40DC3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2" name="architecture-endpoint-671">
            <a:extLst xmlns:a="http://schemas.openxmlformats.org/drawingml/2006/main">
              <a:ext uri="{FF2B5EF4-FFF2-40B4-BE49-F238E27FC236}">
                <a16:creationId xmlns:a16="http://schemas.microsoft.com/office/drawing/2014/main" id="{0C25E91D-91D8-4F31-ABB1-E86846A3E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3" name="architecture-endpoint-672">
            <a:extLst xmlns:a="http://schemas.openxmlformats.org/drawingml/2006/main">
              <a:ext uri="{FF2B5EF4-FFF2-40B4-BE49-F238E27FC236}">
                <a16:creationId xmlns:a16="http://schemas.microsoft.com/office/drawing/2014/main" id="{7C361791-3C07-49AE-A6C6-9FFD5B51B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4" name="architecture-endpoint-673">
            <a:extLst xmlns:a="http://schemas.openxmlformats.org/drawingml/2006/main">
              <a:ext uri="{FF2B5EF4-FFF2-40B4-BE49-F238E27FC236}">
                <a16:creationId xmlns:a16="http://schemas.microsoft.com/office/drawing/2014/main" id="{42586018-E363-4512-AA3A-96ED57AA7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5" name="architecture-endpoint-674">
            <a:extLst xmlns:a="http://schemas.openxmlformats.org/drawingml/2006/main">
              <a:ext uri="{FF2B5EF4-FFF2-40B4-BE49-F238E27FC236}">
                <a16:creationId xmlns:a16="http://schemas.microsoft.com/office/drawing/2014/main" id="{9690D9AD-FF10-467E-91C0-616123458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6" name="architecture-endpoint-675">
            <a:extLst xmlns:a="http://schemas.openxmlformats.org/drawingml/2006/main">
              <a:ext uri="{FF2B5EF4-FFF2-40B4-BE49-F238E27FC236}">
                <a16:creationId xmlns:a16="http://schemas.microsoft.com/office/drawing/2014/main" id="{EF890876-9AED-41D7-85B3-DA8504D5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7" name="architecture-endpoint-676">
            <a:extLst xmlns:a="http://schemas.openxmlformats.org/drawingml/2006/main">
              <a:ext uri="{FF2B5EF4-FFF2-40B4-BE49-F238E27FC236}">
                <a16:creationId xmlns:a16="http://schemas.microsoft.com/office/drawing/2014/main" id="{1712B3A7-EBFE-4F32-B64D-4C49DFEAA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8" name="architecture-endpoint-677">
            <a:extLst xmlns:a="http://schemas.openxmlformats.org/drawingml/2006/main">
              <a:ext uri="{FF2B5EF4-FFF2-40B4-BE49-F238E27FC236}">
                <a16:creationId xmlns:a16="http://schemas.microsoft.com/office/drawing/2014/main" id="{8E9DC52F-A77F-4EC5-98B3-6D605812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9" name="architecture-endpoint-678">
            <a:extLst xmlns:a="http://schemas.openxmlformats.org/drawingml/2006/main">
              <a:ext uri="{FF2B5EF4-FFF2-40B4-BE49-F238E27FC236}">
                <a16:creationId xmlns:a16="http://schemas.microsoft.com/office/drawing/2014/main" id="{13EC8A01-9E39-4927-8FC3-A7F65B3F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0" name="architecture-endpoint-679">
            <a:extLst xmlns:a="http://schemas.openxmlformats.org/drawingml/2006/main">
              <a:ext uri="{FF2B5EF4-FFF2-40B4-BE49-F238E27FC236}">
                <a16:creationId xmlns:a16="http://schemas.microsoft.com/office/drawing/2014/main" id="{EDE2AFE5-3ED4-4F44-9A3B-01F634880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1" name="architecture-endpoint-680">
            <a:extLst xmlns:a="http://schemas.openxmlformats.org/drawingml/2006/main">
              <a:ext uri="{FF2B5EF4-FFF2-40B4-BE49-F238E27FC236}">
                <a16:creationId xmlns:a16="http://schemas.microsoft.com/office/drawing/2014/main" id="{E4687A36-99FB-4455-8035-8C2D9F069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2" name="architecture-endpoint-681">
            <a:extLst xmlns:a="http://schemas.openxmlformats.org/drawingml/2006/main">
              <a:ext uri="{FF2B5EF4-FFF2-40B4-BE49-F238E27FC236}">
                <a16:creationId xmlns:a16="http://schemas.microsoft.com/office/drawing/2014/main" id="{D7FD2271-DF0C-42E0-934D-940F4D8AA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3" name="architecture-endpoint-682">
            <a:extLst xmlns:a="http://schemas.openxmlformats.org/drawingml/2006/main">
              <a:ext uri="{FF2B5EF4-FFF2-40B4-BE49-F238E27FC236}">
                <a16:creationId xmlns:a16="http://schemas.microsoft.com/office/drawing/2014/main" id="{0EC4AB88-0363-4754-B5BA-D1934BC9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4" name="architecture-endpoint-683">
            <a:extLst xmlns:a="http://schemas.openxmlformats.org/drawingml/2006/main">
              <a:ext uri="{FF2B5EF4-FFF2-40B4-BE49-F238E27FC236}">
                <a16:creationId xmlns:a16="http://schemas.microsoft.com/office/drawing/2014/main" id="{6B131D5C-262B-433A-ADC9-A05B44E4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5" name="architecture-endpoint-684">
            <a:extLst xmlns:a="http://schemas.openxmlformats.org/drawingml/2006/main">
              <a:ext uri="{FF2B5EF4-FFF2-40B4-BE49-F238E27FC236}">
                <a16:creationId xmlns:a16="http://schemas.microsoft.com/office/drawing/2014/main" id="{56C31A11-204F-4FDE-8BC4-6F26BF94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6" name="architecture-endpoint-685">
            <a:extLst xmlns:a="http://schemas.openxmlformats.org/drawingml/2006/main">
              <a:ext uri="{FF2B5EF4-FFF2-40B4-BE49-F238E27FC236}">
                <a16:creationId xmlns:a16="http://schemas.microsoft.com/office/drawing/2014/main" id="{E238E8FF-C549-4B46-8378-0F36C300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7" name="architecture-endpoint-686">
            <a:extLst xmlns:a="http://schemas.openxmlformats.org/drawingml/2006/main">
              <a:ext uri="{FF2B5EF4-FFF2-40B4-BE49-F238E27FC236}">
                <a16:creationId xmlns:a16="http://schemas.microsoft.com/office/drawing/2014/main" id="{FB2BEC0C-B042-4C26-A3AD-E66BDA0AC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8" name="architecture-endpoint-687">
            <a:extLst xmlns:a="http://schemas.openxmlformats.org/drawingml/2006/main">
              <a:ext uri="{FF2B5EF4-FFF2-40B4-BE49-F238E27FC236}">
                <a16:creationId xmlns:a16="http://schemas.microsoft.com/office/drawing/2014/main" id="{C28CB70C-2CC0-4693-92CE-A21FCC24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9" name="architecture-endpoint-688">
            <a:extLst xmlns:a="http://schemas.openxmlformats.org/drawingml/2006/main">
              <a:ext uri="{FF2B5EF4-FFF2-40B4-BE49-F238E27FC236}">
                <a16:creationId xmlns:a16="http://schemas.microsoft.com/office/drawing/2014/main" id="{73F38BC5-3BA7-4EA0-A257-6B93F51FE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0" name="architecture-endpoint-689">
            <a:extLst xmlns:a="http://schemas.openxmlformats.org/drawingml/2006/main">
              <a:ext uri="{FF2B5EF4-FFF2-40B4-BE49-F238E27FC236}">
                <a16:creationId xmlns:a16="http://schemas.microsoft.com/office/drawing/2014/main" id="{31CC9EBF-2D3F-479E-ACBF-FF9DF29DA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1" name="architecture-endpoint-690">
            <a:extLst xmlns:a="http://schemas.openxmlformats.org/drawingml/2006/main">
              <a:ext uri="{FF2B5EF4-FFF2-40B4-BE49-F238E27FC236}">
                <a16:creationId xmlns:a16="http://schemas.microsoft.com/office/drawing/2014/main" id="{5824CF7C-B2CB-4B2F-8EE3-13BF77AC6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2" name="architecture-endpoint-691">
            <a:extLst xmlns:a="http://schemas.openxmlformats.org/drawingml/2006/main">
              <a:ext uri="{FF2B5EF4-FFF2-40B4-BE49-F238E27FC236}">
                <a16:creationId xmlns:a16="http://schemas.microsoft.com/office/drawing/2014/main" id="{A477EB15-D019-4BAD-91DD-0FA3FA505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3" name="architecture-endpoint-692">
            <a:extLst xmlns:a="http://schemas.openxmlformats.org/drawingml/2006/main">
              <a:ext uri="{FF2B5EF4-FFF2-40B4-BE49-F238E27FC236}">
                <a16:creationId xmlns:a16="http://schemas.microsoft.com/office/drawing/2014/main" id="{CDF25370-DF04-4C1B-AC93-4CC4C8639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4" name="architecture-endpoint-693">
            <a:extLst xmlns:a="http://schemas.openxmlformats.org/drawingml/2006/main">
              <a:ext uri="{FF2B5EF4-FFF2-40B4-BE49-F238E27FC236}">
                <a16:creationId xmlns:a16="http://schemas.microsoft.com/office/drawing/2014/main" id="{19EE62B7-35BA-41C6-BB05-817E07BF7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5" name="architecture-endpoint-694">
            <a:extLst xmlns:a="http://schemas.openxmlformats.org/drawingml/2006/main">
              <a:ext uri="{FF2B5EF4-FFF2-40B4-BE49-F238E27FC236}">
                <a16:creationId xmlns:a16="http://schemas.microsoft.com/office/drawing/2014/main" id="{0724539E-38E1-4093-B088-E130DD74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6" name="architecture-endpoint-695">
            <a:extLst xmlns:a="http://schemas.openxmlformats.org/drawingml/2006/main">
              <a:ext uri="{FF2B5EF4-FFF2-40B4-BE49-F238E27FC236}">
                <a16:creationId xmlns:a16="http://schemas.microsoft.com/office/drawing/2014/main" id="{EECFA677-9CD0-4E02-B308-9B847ECB5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7" name="architecture-endpoint-696">
            <a:extLst xmlns:a="http://schemas.openxmlformats.org/drawingml/2006/main">
              <a:ext uri="{FF2B5EF4-FFF2-40B4-BE49-F238E27FC236}">
                <a16:creationId xmlns:a16="http://schemas.microsoft.com/office/drawing/2014/main" id="{4214886E-630B-4996-BBE0-375A6003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8" name="architecture-endpoint-697">
            <a:extLst xmlns:a="http://schemas.openxmlformats.org/drawingml/2006/main">
              <a:ext uri="{FF2B5EF4-FFF2-40B4-BE49-F238E27FC236}">
                <a16:creationId xmlns:a16="http://schemas.microsoft.com/office/drawing/2014/main" id="{D3CC57E6-7F1D-4AF0-8B90-8A98DA73D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9" name="architecture-endpoint-698">
            <a:extLst xmlns:a="http://schemas.openxmlformats.org/drawingml/2006/main">
              <a:ext uri="{FF2B5EF4-FFF2-40B4-BE49-F238E27FC236}">
                <a16:creationId xmlns:a16="http://schemas.microsoft.com/office/drawing/2014/main" id="{CA0B3DCB-94AE-4AE9-A9B3-683DDED68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0" name="architecture-endpoint-699">
            <a:extLst xmlns:a="http://schemas.openxmlformats.org/drawingml/2006/main">
              <a:ext uri="{FF2B5EF4-FFF2-40B4-BE49-F238E27FC236}">
                <a16:creationId xmlns:a16="http://schemas.microsoft.com/office/drawing/2014/main" id="{551BD10B-C7AA-49DE-89A6-A150424C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1" name="architecture-endpoint-700">
            <a:extLst xmlns:a="http://schemas.openxmlformats.org/drawingml/2006/main">
              <a:ext uri="{FF2B5EF4-FFF2-40B4-BE49-F238E27FC236}">
                <a16:creationId xmlns:a16="http://schemas.microsoft.com/office/drawing/2014/main" id="{9C06CA32-B37F-4E00-906A-06AA3AA5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2" name="architecture-endpoint-701">
            <a:extLst xmlns:a="http://schemas.openxmlformats.org/drawingml/2006/main">
              <a:ext uri="{FF2B5EF4-FFF2-40B4-BE49-F238E27FC236}">
                <a16:creationId xmlns:a16="http://schemas.microsoft.com/office/drawing/2014/main" id="{17626067-39FD-4522-A84A-82DB8D65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3" name="architecture-endpoint-702">
            <a:extLst xmlns:a="http://schemas.openxmlformats.org/drawingml/2006/main">
              <a:ext uri="{FF2B5EF4-FFF2-40B4-BE49-F238E27FC236}">
                <a16:creationId xmlns:a16="http://schemas.microsoft.com/office/drawing/2014/main" id="{39A1CB8F-0145-4055-A68A-6EB295277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4" name="architecture-endpoint-703">
            <a:extLst xmlns:a="http://schemas.openxmlformats.org/drawingml/2006/main">
              <a:ext uri="{FF2B5EF4-FFF2-40B4-BE49-F238E27FC236}">
                <a16:creationId xmlns:a16="http://schemas.microsoft.com/office/drawing/2014/main" id="{82A2448C-E25A-42C1-AAA4-0581B418E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5" name="architecture-endpoint-704">
            <a:extLst xmlns:a="http://schemas.openxmlformats.org/drawingml/2006/main">
              <a:ext uri="{FF2B5EF4-FFF2-40B4-BE49-F238E27FC236}">
                <a16:creationId xmlns:a16="http://schemas.microsoft.com/office/drawing/2014/main" id="{7E0948F5-8A5D-4A84-A59D-8B4919A7E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6" name="architecture-endpoint-705">
            <a:extLst xmlns:a="http://schemas.openxmlformats.org/drawingml/2006/main">
              <a:ext uri="{FF2B5EF4-FFF2-40B4-BE49-F238E27FC236}">
                <a16:creationId xmlns:a16="http://schemas.microsoft.com/office/drawing/2014/main" id="{93B4DE20-7660-435E-9FA6-38059A4B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7" name="architecture-endpoint-706">
            <a:extLst xmlns:a="http://schemas.openxmlformats.org/drawingml/2006/main">
              <a:ext uri="{FF2B5EF4-FFF2-40B4-BE49-F238E27FC236}">
                <a16:creationId xmlns:a16="http://schemas.microsoft.com/office/drawing/2014/main" id="{ED5E38AF-5766-47A3-BF78-1ED5BB828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8" name="architecture-endpoint-707">
            <a:extLst xmlns:a="http://schemas.openxmlformats.org/drawingml/2006/main">
              <a:ext uri="{FF2B5EF4-FFF2-40B4-BE49-F238E27FC236}">
                <a16:creationId xmlns:a16="http://schemas.microsoft.com/office/drawing/2014/main" id="{FE0436B9-F5C3-4533-A919-381F22054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9" name="architecture-endpoint-708">
            <a:extLst xmlns:a="http://schemas.openxmlformats.org/drawingml/2006/main">
              <a:ext uri="{FF2B5EF4-FFF2-40B4-BE49-F238E27FC236}">
                <a16:creationId xmlns:a16="http://schemas.microsoft.com/office/drawing/2014/main" id="{D1CA963D-0C48-4F26-BC20-2EC5D6AAD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0" name="architecture-endpoint-709">
            <a:extLst xmlns:a="http://schemas.openxmlformats.org/drawingml/2006/main">
              <a:ext uri="{FF2B5EF4-FFF2-40B4-BE49-F238E27FC236}">
                <a16:creationId xmlns:a16="http://schemas.microsoft.com/office/drawing/2014/main" id="{CA7B7C71-158D-460D-8043-255D2A21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1" name="architecture-endpoint-710">
            <a:extLst xmlns:a="http://schemas.openxmlformats.org/drawingml/2006/main">
              <a:ext uri="{FF2B5EF4-FFF2-40B4-BE49-F238E27FC236}">
                <a16:creationId xmlns:a16="http://schemas.microsoft.com/office/drawing/2014/main" id="{D34AF09D-61E6-47F6-839B-599D012E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2" name="architecture-endpoint-711">
            <a:extLst xmlns:a="http://schemas.openxmlformats.org/drawingml/2006/main">
              <a:ext uri="{FF2B5EF4-FFF2-40B4-BE49-F238E27FC236}">
                <a16:creationId xmlns:a16="http://schemas.microsoft.com/office/drawing/2014/main" id="{055967B3-76EF-4DDA-BD6F-1E0A259E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3" name="architecture-endpoint-712">
            <a:extLst xmlns:a="http://schemas.openxmlformats.org/drawingml/2006/main">
              <a:ext uri="{FF2B5EF4-FFF2-40B4-BE49-F238E27FC236}">
                <a16:creationId xmlns:a16="http://schemas.microsoft.com/office/drawing/2014/main" id="{904013F8-1F4C-4DC2-B74A-9D54E919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4" name="architecture-endpoint-713">
            <a:extLst xmlns:a="http://schemas.openxmlformats.org/drawingml/2006/main">
              <a:ext uri="{FF2B5EF4-FFF2-40B4-BE49-F238E27FC236}">
                <a16:creationId xmlns:a16="http://schemas.microsoft.com/office/drawing/2014/main" id="{917D1C2C-58B8-49C6-879B-04F4D8B3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5" name="architecture-endpoint-714">
            <a:extLst xmlns:a="http://schemas.openxmlformats.org/drawingml/2006/main">
              <a:ext uri="{FF2B5EF4-FFF2-40B4-BE49-F238E27FC236}">
                <a16:creationId xmlns:a16="http://schemas.microsoft.com/office/drawing/2014/main" id="{05C3FBE4-C952-44F0-8073-C8684A4F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6" name="architecture-endpoint-715">
            <a:extLst xmlns:a="http://schemas.openxmlformats.org/drawingml/2006/main">
              <a:ext uri="{FF2B5EF4-FFF2-40B4-BE49-F238E27FC236}">
                <a16:creationId xmlns:a16="http://schemas.microsoft.com/office/drawing/2014/main" id="{2C01A348-3377-47E4-AFB5-AD34EF36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7" name="architecture-endpoint-716">
            <a:extLst xmlns:a="http://schemas.openxmlformats.org/drawingml/2006/main">
              <a:ext uri="{FF2B5EF4-FFF2-40B4-BE49-F238E27FC236}">
                <a16:creationId xmlns:a16="http://schemas.microsoft.com/office/drawing/2014/main" id="{2778303F-54E2-420F-9627-726A530F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8" name="architecture-endpoint-717">
            <a:extLst xmlns:a="http://schemas.openxmlformats.org/drawingml/2006/main">
              <a:ext uri="{FF2B5EF4-FFF2-40B4-BE49-F238E27FC236}">
                <a16:creationId xmlns:a16="http://schemas.microsoft.com/office/drawing/2014/main" id="{F227EB97-976B-4DE1-A8F1-A1E396D2B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9" name="architecture-endpoint-718">
            <a:extLst xmlns:a="http://schemas.openxmlformats.org/drawingml/2006/main">
              <a:ext uri="{FF2B5EF4-FFF2-40B4-BE49-F238E27FC236}">
                <a16:creationId xmlns:a16="http://schemas.microsoft.com/office/drawing/2014/main" id="{A43C5B98-069E-44BF-81EC-68B21610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0" name="architecture-endpoint-719">
            <a:extLst xmlns:a="http://schemas.openxmlformats.org/drawingml/2006/main">
              <a:ext uri="{FF2B5EF4-FFF2-40B4-BE49-F238E27FC236}">
                <a16:creationId xmlns:a16="http://schemas.microsoft.com/office/drawing/2014/main" id="{2AB05B79-3714-4531-9C4F-4201B1B86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1" name="architecture-endpoint-720">
            <a:extLst xmlns:a="http://schemas.openxmlformats.org/drawingml/2006/main">
              <a:ext uri="{FF2B5EF4-FFF2-40B4-BE49-F238E27FC236}">
                <a16:creationId xmlns:a16="http://schemas.microsoft.com/office/drawing/2014/main" id="{51D61BBD-B631-45AC-BE74-D6DDD2C88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2" name="architecture-endpoint-721">
            <a:extLst xmlns:a="http://schemas.openxmlformats.org/drawingml/2006/main">
              <a:ext uri="{FF2B5EF4-FFF2-40B4-BE49-F238E27FC236}">
                <a16:creationId xmlns:a16="http://schemas.microsoft.com/office/drawing/2014/main" id="{2655806C-30A0-4EBD-85A3-1514394AB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3" name="architecture-endpoint-722">
            <a:extLst xmlns:a="http://schemas.openxmlformats.org/drawingml/2006/main">
              <a:ext uri="{FF2B5EF4-FFF2-40B4-BE49-F238E27FC236}">
                <a16:creationId xmlns:a16="http://schemas.microsoft.com/office/drawing/2014/main" id="{0F5E339D-055F-4525-81C2-190DCBDD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4" name="architecture-endpoint-723">
            <a:extLst xmlns:a="http://schemas.openxmlformats.org/drawingml/2006/main">
              <a:ext uri="{FF2B5EF4-FFF2-40B4-BE49-F238E27FC236}">
                <a16:creationId xmlns:a16="http://schemas.microsoft.com/office/drawing/2014/main" id="{E3FAF15F-92BD-49A0-A0A8-8B0AF514A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5" name="architecture-endpoint-724">
            <a:extLst xmlns:a="http://schemas.openxmlformats.org/drawingml/2006/main">
              <a:ext uri="{FF2B5EF4-FFF2-40B4-BE49-F238E27FC236}">
                <a16:creationId xmlns:a16="http://schemas.microsoft.com/office/drawing/2014/main" id="{9D3AAACA-B960-42C3-A2EB-6220DB89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6" name="architecture-endpoint-725">
            <a:extLst xmlns:a="http://schemas.openxmlformats.org/drawingml/2006/main">
              <a:ext uri="{FF2B5EF4-FFF2-40B4-BE49-F238E27FC236}">
                <a16:creationId xmlns:a16="http://schemas.microsoft.com/office/drawing/2014/main" id="{677D01EF-76D8-4234-9032-801832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7" name="architecture-endpoint-726">
            <a:extLst xmlns:a="http://schemas.openxmlformats.org/drawingml/2006/main">
              <a:ext uri="{FF2B5EF4-FFF2-40B4-BE49-F238E27FC236}">
                <a16:creationId xmlns:a16="http://schemas.microsoft.com/office/drawing/2014/main" id="{E2D80F48-69C7-418B-9F80-4CE9942F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8" name="architecture-endpoint-727">
            <a:extLst xmlns:a="http://schemas.openxmlformats.org/drawingml/2006/main">
              <a:ext uri="{FF2B5EF4-FFF2-40B4-BE49-F238E27FC236}">
                <a16:creationId xmlns:a16="http://schemas.microsoft.com/office/drawing/2014/main" id="{45597D30-EA91-41BF-AA7F-5B65F36D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9" name="architecture-endpoint-728">
            <a:extLst xmlns:a="http://schemas.openxmlformats.org/drawingml/2006/main">
              <a:ext uri="{FF2B5EF4-FFF2-40B4-BE49-F238E27FC236}">
                <a16:creationId xmlns:a16="http://schemas.microsoft.com/office/drawing/2014/main" id="{EC4BDED5-0CC5-4E09-BF52-88567AA01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0" name="architecture-endpoint-729">
            <a:extLst xmlns:a="http://schemas.openxmlformats.org/drawingml/2006/main">
              <a:ext uri="{FF2B5EF4-FFF2-40B4-BE49-F238E27FC236}">
                <a16:creationId xmlns:a16="http://schemas.microsoft.com/office/drawing/2014/main" id="{C4FF90AF-AC5C-4492-8D7B-3D32CD3C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1" name="architecture-endpoint-730">
            <a:extLst xmlns:a="http://schemas.openxmlformats.org/drawingml/2006/main">
              <a:ext uri="{FF2B5EF4-FFF2-40B4-BE49-F238E27FC236}">
                <a16:creationId xmlns:a16="http://schemas.microsoft.com/office/drawing/2014/main" id="{86DE9178-1EAF-42D5-BE13-448EFC170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2" name="architecture-endpoint-731">
            <a:extLst xmlns:a="http://schemas.openxmlformats.org/drawingml/2006/main">
              <a:ext uri="{FF2B5EF4-FFF2-40B4-BE49-F238E27FC236}">
                <a16:creationId xmlns:a16="http://schemas.microsoft.com/office/drawing/2014/main" id="{FD8B92DE-351F-4ABE-902D-9A9DCA9C1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3" name="architecture-endpoint-732">
            <a:extLst xmlns:a="http://schemas.openxmlformats.org/drawingml/2006/main">
              <a:ext uri="{FF2B5EF4-FFF2-40B4-BE49-F238E27FC236}">
                <a16:creationId xmlns:a16="http://schemas.microsoft.com/office/drawing/2014/main" id="{F895478C-2000-4F05-B573-F03763577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4" name="architecture-endpoint-733">
            <a:extLst xmlns:a="http://schemas.openxmlformats.org/drawingml/2006/main">
              <a:ext uri="{FF2B5EF4-FFF2-40B4-BE49-F238E27FC236}">
                <a16:creationId xmlns:a16="http://schemas.microsoft.com/office/drawing/2014/main" id="{CD8F5A2A-5FF4-446A-B3D6-D413B545F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5" name="architecture-endpoint-734">
            <a:extLst xmlns:a="http://schemas.openxmlformats.org/drawingml/2006/main">
              <a:ext uri="{FF2B5EF4-FFF2-40B4-BE49-F238E27FC236}">
                <a16:creationId xmlns:a16="http://schemas.microsoft.com/office/drawing/2014/main" id="{AF60816B-1044-4D95-97F5-75F90818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6" name="architecture-endpoint-735">
            <a:extLst xmlns:a="http://schemas.openxmlformats.org/drawingml/2006/main">
              <a:ext uri="{FF2B5EF4-FFF2-40B4-BE49-F238E27FC236}">
                <a16:creationId xmlns:a16="http://schemas.microsoft.com/office/drawing/2014/main" id="{1AD98998-BD5F-469E-98EB-959502C2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7" name="architecture-endpoint-736">
            <a:extLst xmlns:a="http://schemas.openxmlformats.org/drawingml/2006/main">
              <a:ext uri="{FF2B5EF4-FFF2-40B4-BE49-F238E27FC236}">
                <a16:creationId xmlns:a16="http://schemas.microsoft.com/office/drawing/2014/main" id="{2441D0A9-72BA-4383-BA3F-D48C6DF0D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8" name="architecture-endpoint-737">
            <a:extLst xmlns:a="http://schemas.openxmlformats.org/drawingml/2006/main">
              <a:ext uri="{FF2B5EF4-FFF2-40B4-BE49-F238E27FC236}">
                <a16:creationId xmlns:a16="http://schemas.microsoft.com/office/drawing/2014/main" id="{2CF11E6E-199B-4EC6-88E8-1C0DC348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9" name="architecture-endpoint-738">
            <a:extLst xmlns:a="http://schemas.openxmlformats.org/drawingml/2006/main">
              <a:ext uri="{FF2B5EF4-FFF2-40B4-BE49-F238E27FC236}">
                <a16:creationId xmlns:a16="http://schemas.microsoft.com/office/drawing/2014/main" id="{69B8A8D3-82CD-422C-A9BA-0CDFE8273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0" name="architecture-endpoint-739">
            <a:extLst xmlns:a="http://schemas.openxmlformats.org/drawingml/2006/main">
              <a:ext uri="{FF2B5EF4-FFF2-40B4-BE49-F238E27FC236}">
                <a16:creationId xmlns:a16="http://schemas.microsoft.com/office/drawing/2014/main" id="{6EE14FAD-33BC-4082-98E7-F8AAA936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1" name="architecture-endpoint-740">
            <a:extLst xmlns:a="http://schemas.openxmlformats.org/drawingml/2006/main">
              <a:ext uri="{FF2B5EF4-FFF2-40B4-BE49-F238E27FC236}">
                <a16:creationId xmlns:a16="http://schemas.microsoft.com/office/drawing/2014/main" id="{57970126-DA98-44BD-AB07-C98F8279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2" name="architecture-endpoint-741">
            <a:extLst xmlns:a="http://schemas.openxmlformats.org/drawingml/2006/main">
              <a:ext uri="{FF2B5EF4-FFF2-40B4-BE49-F238E27FC236}">
                <a16:creationId xmlns:a16="http://schemas.microsoft.com/office/drawing/2014/main" id="{BBC011C2-B573-4C71-AC63-1203C3CE4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3" name="architecture-endpoint-742">
            <a:extLst xmlns:a="http://schemas.openxmlformats.org/drawingml/2006/main">
              <a:ext uri="{FF2B5EF4-FFF2-40B4-BE49-F238E27FC236}">
                <a16:creationId xmlns:a16="http://schemas.microsoft.com/office/drawing/2014/main" id="{B4A73C72-CC79-4BA7-B39F-324F77C60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4" name="architecture-endpoint-743">
            <a:extLst xmlns:a="http://schemas.openxmlformats.org/drawingml/2006/main">
              <a:ext uri="{FF2B5EF4-FFF2-40B4-BE49-F238E27FC236}">
                <a16:creationId xmlns:a16="http://schemas.microsoft.com/office/drawing/2014/main" id="{8C795A21-CCA7-48DE-9D76-9ABA7A3FF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5" name="architecture-endpoint-744">
            <a:extLst xmlns:a="http://schemas.openxmlformats.org/drawingml/2006/main">
              <a:ext uri="{FF2B5EF4-FFF2-40B4-BE49-F238E27FC236}">
                <a16:creationId xmlns:a16="http://schemas.microsoft.com/office/drawing/2014/main" id="{96C65BCD-93B9-478D-BDD0-DB414A4AE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6" name="architecture-endpoint-745">
            <a:extLst xmlns:a="http://schemas.openxmlformats.org/drawingml/2006/main">
              <a:ext uri="{FF2B5EF4-FFF2-40B4-BE49-F238E27FC236}">
                <a16:creationId xmlns:a16="http://schemas.microsoft.com/office/drawing/2014/main" id="{CD610BE1-A50B-4B0B-918A-E85B74B7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7" name="architecture-endpoint-746">
            <a:extLst xmlns:a="http://schemas.openxmlformats.org/drawingml/2006/main">
              <a:ext uri="{FF2B5EF4-FFF2-40B4-BE49-F238E27FC236}">
                <a16:creationId xmlns:a16="http://schemas.microsoft.com/office/drawing/2014/main" id="{68BEDDD3-2E26-45E9-AAD0-97750A21E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8" name="architecture-endpoint-747">
            <a:extLst xmlns:a="http://schemas.openxmlformats.org/drawingml/2006/main">
              <a:ext uri="{FF2B5EF4-FFF2-40B4-BE49-F238E27FC236}">
                <a16:creationId xmlns:a16="http://schemas.microsoft.com/office/drawing/2014/main" id="{0E461F43-B417-4AAC-A1B6-4B5E65ED2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9" name="architecture-endpoint-748">
            <a:extLst xmlns:a="http://schemas.openxmlformats.org/drawingml/2006/main">
              <a:ext uri="{FF2B5EF4-FFF2-40B4-BE49-F238E27FC236}">
                <a16:creationId xmlns:a16="http://schemas.microsoft.com/office/drawing/2014/main" id="{92E982AB-F64E-4855-B6B0-5F2AEC05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0" name="architecture-endpoint-749">
            <a:extLst xmlns:a="http://schemas.openxmlformats.org/drawingml/2006/main">
              <a:ext uri="{FF2B5EF4-FFF2-40B4-BE49-F238E27FC236}">
                <a16:creationId xmlns:a16="http://schemas.microsoft.com/office/drawing/2014/main" id="{5BE0586D-064B-49F8-8F62-DD5287F7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1" name="architecture-endpoint-750">
            <a:extLst xmlns:a="http://schemas.openxmlformats.org/drawingml/2006/main">
              <a:ext uri="{FF2B5EF4-FFF2-40B4-BE49-F238E27FC236}">
                <a16:creationId xmlns:a16="http://schemas.microsoft.com/office/drawing/2014/main" id="{46959589-5781-437D-9620-0203F0E0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2" name="architecture-endpoint-751">
            <a:extLst xmlns:a="http://schemas.openxmlformats.org/drawingml/2006/main">
              <a:ext uri="{FF2B5EF4-FFF2-40B4-BE49-F238E27FC236}">
                <a16:creationId xmlns:a16="http://schemas.microsoft.com/office/drawing/2014/main" id="{88D3D416-576D-46F9-BA7C-8E41F898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3" name="architecture-endpoint-752">
            <a:extLst xmlns:a="http://schemas.openxmlformats.org/drawingml/2006/main">
              <a:ext uri="{FF2B5EF4-FFF2-40B4-BE49-F238E27FC236}">
                <a16:creationId xmlns:a16="http://schemas.microsoft.com/office/drawing/2014/main" id="{97598FB8-3564-4027-902F-10517E8D6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4" name="architecture-endpoint-753">
            <a:extLst xmlns:a="http://schemas.openxmlformats.org/drawingml/2006/main">
              <a:ext uri="{FF2B5EF4-FFF2-40B4-BE49-F238E27FC236}">
                <a16:creationId xmlns:a16="http://schemas.microsoft.com/office/drawing/2014/main" id="{2ED38AFB-3847-464E-8EBC-21B84B91B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5" name="architecture-endpoint-754">
            <a:extLst xmlns:a="http://schemas.openxmlformats.org/drawingml/2006/main">
              <a:ext uri="{FF2B5EF4-FFF2-40B4-BE49-F238E27FC236}">
                <a16:creationId xmlns:a16="http://schemas.microsoft.com/office/drawing/2014/main" id="{1F91820C-1733-484D-8FBD-2AB9B2CA8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6" name="architecture-endpoint-755">
            <a:extLst xmlns:a="http://schemas.openxmlformats.org/drawingml/2006/main">
              <a:ext uri="{FF2B5EF4-FFF2-40B4-BE49-F238E27FC236}">
                <a16:creationId xmlns:a16="http://schemas.microsoft.com/office/drawing/2014/main" id="{5A659888-EF0C-4D6F-A08D-9EC4AA0D7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7" name="architecture-endpoint-756">
            <a:extLst xmlns:a="http://schemas.openxmlformats.org/drawingml/2006/main">
              <a:ext uri="{FF2B5EF4-FFF2-40B4-BE49-F238E27FC236}">
                <a16:creationId xmlns:a16="http://schemas.microsoft.com/office/drawing/2014/main" id="{5FB90387-962B-4048-8B4F-B0173B355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8" name="architecture-endpoint-757">
            <a:extLst xmlns:a="http://schemas.openxmlformats.org/drawingml/2006/main">
              <a:ext uri="{FF2B5EF4-FFF2-40B4-BE49-F238E27FC236}">
                <a16:creationId xmlns:a16="http://schemas.microsoft.com/office/drawing/2014/main" id="{4ABA1373-4C42-4AEB-9736-BF7EAB07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9" name="architecture-endpoint-758">
            <a:extLst xmlns:a="http://schemas.openxmlformats.org/drawingml/2006/main">
              <a:ext uri="{FF2B5EF4-FFF2-40B4-BE49-F238E27FC236}">
                <a16:creationId xmlns:a16="http://schemas.microsoft.com/office/drawing/2014/main" id="{8C1958FB-1E52-479F-BB47-02E0273E7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0" name="architecture-endpoint-759">
            <a:extLst xmlns:a="http://schemas.openxmlformats.org/drawingml/2006/main">
              <a:ext uri="{FF2B5EF4-FFF2-40B4-BE49-F238E27FC236}">
                <a16:creationId xmlns:a16="http://schemas.microsoft.com/office/drawing/2014/main" id="{257DE858-BFD4-4644-9FE7-1939A7BA5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1" name="architecture-endpoint-760">
            <a:extLst xmlns:a="http://schemas.openxmlformats.org/drawingml/2006/main">
              <a:ext uri="{FF2B5EF4-FFF2-40B4-BE49-F238E27FC236}">
                <a16:creationId xmlns:a16="http://schemas.microsoft.com/office/drawing/2014/main" id="{A725BEE6-DC12-4EEE-A1EA-59DB765B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2" name="architecture-endpoint-761">
            <a:extLst xmlns:a="http://schemas.openxmlformats.org/drawingml/2006/main">
              <a:ext uri="{FF2B5EF4-FFF2-40B4-BE49-F238E27FC236}">
                <a16:creationId xmlns:a16="http://schemas.microsoft.com/office/drawing/2014/main" id="{F407CAEF-5121-4400-9A5C-F2850155F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3" name="architecture-endpoint-762">
            <a:extLst xmlns:a="http://schemas.openxmlformats.org/drawingml/2006/main">
              <a:ext uri="{FF2B5EF4-FFF2-40B4-BE49-F238E27FC236}">
                <a16:creationId xmlns:a16="http://schemas.microsoft.com/office/drawing/2014/main" id="{225325C6-F88D-4460-8D48-BACEB455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4" name="textbox-159">
            <a:extLst xmlns:a="http://schemas.openxmlformats.org/drawingml/2006/main">
              <a:ext uri="{FF2B5EF4-FFF2-40B4-BE49-F238E27FC236}">
                <a16:creationId xmlns:a16="http://schemas.microsoft.com/office/drawing/2014/main" id="{48CE8E1E-7AA8-4A0B-9FFB-45F6A687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781300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895" name="architecture-endpoint-763">
            <a:extLst xmlns:a="http://schemas.openxmlformats.org/drawingml/2006/main">
              <a:ext uri="{FF2B5EF4-FFF2-40B4-BE49-F238E27FC236}">
                <a16:creationId xmlns:a16="http://schemas.microsoft.com/office/drawing/2014/main" id="{98BA66ED-B33A-4C85-A393-582C32D05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6" name="architecture-endpoint-764">
            <a:extLst xmlns:a="http://schemas.openxmlformats.org/drawingml/2006/main">
              <a:ext uri="{FF2B5EF4-FFF2-40B4-BE49-F238E27FC236}">
                <a16:creationId xmlns:a16="http://schemas.microsoft.com/office/drawing/2014/main" id="{030DCB4D-D009-4D27-9F18-2D29958FC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7" name="architecture-endpoint-765">
            <a:extLst xmlns:a="http://schemas.openxmlformats.org/drawingml/2006/main">
              <a:ext uri="{FF2B5EF4-FFF2-40B4-BE49-F238E27FC236}">
                <a16:creationId xmlns:a16="http://schemas.microsoft.com/office/drawing/2014/main" id="{2BCFAC45-7CC1-4B44-804C-DBD93886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8" name="architecture-endpoint-766">
            <a:extLst xmlns:a="http://schemas.openxmlformats.org/drawingml/2006/main">
              <a:ext uri="{FF2B5EF4-FFF2-40B4-BE49-F238E27FC236}">
                <a16:creationId xmlns:a16="http://schemas.microsoft.com/office/drawing/2014/main" id="{FB190288-F77F-4761-9F4D-DCA6B6515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9" name="architecture-endpoint-767">
            <a:extLst xmlns:a="http://schemas.openxmlformats.org/drawingml/2006/main">
              <a:ext uri="{FF2B5EF4-FFF2-40B4-BE49-F238E27FC236}">
                <a16:creationId xmlns:a16="http://schemas.microsoft.com/office/drawing/2014/main" id="{F3B7553D-E5E7-4EC9-A082-E4161D53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0" name="architecture-endpoint-768">
            <a:extLst xmlns:a="http://schemas.openxmlformats.org/drawingml/2006/main">
              <a:ext uri="{FF2B5EF4-FFF2-40B4-BE49-F238E27FC236}">
                <a16:creationId xmlns:a16="http://schemas.microsoft.com/office/drawing/2014/main" id="{8EDC400B-D453-44C3-BABB-3470F63A3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1" name="architecture-endpoint-769">
            <a:extLst xmlns:a="http://schemas.openxmlformats.org/drawingml/2006/main">
              <a:ext uri="{FF2B5EF4-FFF2-40B4-BE49-F238E27FC236}">
                <a16:creationId xmlns:a16="http://schemas.microsoft.com/office/drawing/2014/main" id="{698A9D90-E58C-48D4-AA94-4DFC142B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2" name="architecture-endpoint-770">
            <a:extLst xmlns:a="http://schemas.openxmlformats.org/drawingml/2006/main">
              <a:ext uri="{FF2B5EF4-FFF2-40B4-BE49-F238E27FC236}">
                <a16:creationId xmlns:a16="http://schemas.microsoft.com/office/drawing/2014/main" id="{C5CA6A20-625A-4430-9318-B272CE54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3" name="architecture-endpoint-771">
            <a:extLst xmlns:a="http://schemas.openxmlformats.org/drawingml/2006/main">
              <a:ext uri="{FF2B5EF4-FFF2-40B4-BE49-F238E27FC236}">
                <a16:creationId xmlns:a16="http://schemas.microsoft.com/office/drawing/2014/main" id="{AFC16B0D-2B98-416E-881C-116C5574B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4" name="architecture-endpoint-772">
            <a:extLst xmlns:a="http://schemas.openxmlformats.org/drawingml/2006/main">
              <a:ext uri="{FF2B5EF4-FFF2-40B4-BE49-F238E27FC236}">
                <a16:creationId xmlns:a16="http://schemas.microsoft.com/office/drawing/2014/main" id="{D8358687-00D4-4918-84E2-02042E8F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5" name="architecture-endpoint-773">
            <a:extLst xmlns:a="http://schemas.openxmlformats.org/drawingml/2006/main">
              <a:ext uri="{FF2B5EF4-FFF2-40B4-BE49-F238E27FC236}">
                <a16:creationId xmlns:a16="http://schemas.microsoft.com/office/drawing/2014/main" id="{951B1064-FED8-4445-909E-1A7BC728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6" name="architecture-endpoint-774">
            <a:extLst xmlns:a="http://schemas.openxmlformats.org/drawingml/2006/main">
              <a:ext uri="{FF2B5EF4-FFF2-40B4-BE49-F238E27FC236}">
                <a16:creationId xmlns:a16="http://schemas.microsoft.com/office/drawing/2014/main" id="{23DC2B1F-725C-44EC-8156-76753D6A6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7" name="architecture-endpoint-775">
            <a:extLst xmlns:a="http://schemas.openxmlformats.org/drawingml/2006/main">
              <a:ext uri="{FF2B5EF4-FFF2-40B4-BE49-F238E27FC236}">
                <a16:creationId xmlns:a16="http://schemas.microsoft.com/office/drawing/2014/main" id="{6019DA61-64AE-42F5-B272-4495E0B7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8" name="architecture-endpoint-776">
            <a:extLst xmlns:a="http://schemas.openxmlformats.org/drawingml/2006/main">
              <a:ext uri="{FF2B5EF4-FFF2-40B4-BE49-F238E27FC236}">
                <a16:creationId xmlns:a16="http://schemas.microsoft.com/office/drawing/2014/main" id="{5C2C3E91-4F3B-4C75-A130-31D746B4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9" name="architecture-endpoint-777">
            <a:extLst xmlns:a="http://schemas.openxmlformats.org/drawingml/2006/main">
              <a:ext uri="{FF2B5EF4-FFF2-40B4-BE49-F238E27FC236}">
                <a16:creationId xmlns:a16="http://schemas.microsoft.com/office/drawing/2014/main" id="{0EDDFD98-20F4-41F5-A6EB-625CD94CB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0" name="architecture-endpoint-778">
            <a:extLst xmlns:a="http://schemas.openxmlformats.org/drawingml/2006/main">
              <a:ext uri="{FF2B5EF4-FFF2-40B4-BE49-F238E27FC236}">
                <a16:creationId xmlns:a16="http://schemas.microsoft.com/office/drawing/2014/main" id="{786B4429-F606-4B1D-95E8-976E7B469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133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1" name="architecture-endpoint-779">
            <a:extLst xmlns:a="http://schemas.openxmlformats.org/drawingml/2006/main">
              <a:ext uri="{FF2B5EF4-FFF2-40B4-BE49-F238E27FC236}">
                <a16:creationId xmlns:a16="http://schemas.microsoft.com/office/drawing/2014/main" id="{70096FA2-10D9-4285-AD47-47DDA23D0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2" name="architecture-endpoint-780">
            <a:extLst xmlns:a="http://schemas.openxmlformats.org/drawingml/2006/main">
              <a:ext uri="{FF2B5EF4-FFF2-40B4-BE49-F238E27FC236}">
                <a16:creationId xmlns:a16="http://schemas.microsoft.com/office/drawing/2014/main" id="{13DAD312-2C0F-403C-91A8-3F7CB9F9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3" name="architecture-endpoint-781">
            <a:extLst xmlns:a="http://schemas.openxmlformats.org/drawingml/2006/main">
              <a:ext uri="{FF2B5EF4-FFF2-40B4-BE49-F238E27FC236}">
                <a16:creationId xmlns:a16="http://schemas.microsoft.com/office/drawing/2014/main" id="{27D434F1-410E-40E2-BB6D-C7478DF6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4" name="architecture-endpoint-782">
            <a:extLst xmlns:a="http://schemas.openxmlformats.org/drawingml/2006/main">
              <a:ext uri="{FF2B5EF4-FFF2-40B4-BE49-F238E27FC236}">
                <a16:creationId xmlns:a16="http://schemas.microsoft.com/office/drawing/2014/main" id="{1D4840A5-8401-4859-BFBE-1898CAF3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5" name="architecture-endpoint-783">
            <a:extLst xmlns:a="http://schemas.openxmlformats.org/drawingml/2006/main">
              <a:ext uri="{FF2B5EF4-FFF2-40B4-BE49-F238E27FC236}">
                <a16:creationId xmlns:a16="http://schemas.microsoft.com/office/drawing/2014/main" id="{F07B87EA-D5A0-4C33-9628-60386CBF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6" name="architecture-endpoint-784">
            <a:extLst xmlns:a="http://schemas.openxmlformats.org/drawingml/2006/main">
              <a:ext uri="{FF2B5EF4-FFF2-40B4-BE49-F238E27FC236}">
                <a16:creationId xmlns:a16="http://schemas.microsoft.com/office/drawing/2014/main" id="{B1F8F03B-2C83-4AF7-9820-CD5A2507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7" name="architecture-endpoint-785">
            <a:extLst xmlns:a="http://schemas.openxmlformats.org/drawingml/2006/main">
              <a:ext uri="{FF2B5EF4-FFF2-40B4-BE49-F238E27FC236}">
                <a16:creationId xmlns:a16="http://schemas.microsoft.com/office/drawing/2014/main" id="{975300E8-B4C6-4F0E-A88C-D427E484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8" name="architecture-endpoint-786">
            <a:extLst xmlns:a="http://schemas.openxmlformats.org/drawingml/2006/main">
              <a:ext uri="{FF2B5EF4-FFF2-40B4-BE49-F238E27FC236}">
                <a16:creationId xmlns:a16="http://schemas.microsoft.com/office/drawing/2014/main" id="{E2113EDC-9B1B-4769-8771-F579ECA1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9" name="architecture-endpoint-787">
            <a:extLst xmlns:a="http://schemas.openxmlformats.org/drawingml/2006/main">
              <a:ext uri="{FF2B5EF4-FFF2-40B4-BE49-F238E27FC236}">
                <a16:creationId xmlns:a16="http://schemas.microsoft.com/office/drawing/2014/main" id="{8AD898BE-1795-4957-89AC-A1D27DB17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0" name="architecture-endpoint-788">
            <a:extLst xmlns:a="http://schemas.openxmlformats.org/drawingml/2006/main">
              <a:ext uri="{FF2B5EF4-FFF2-40B4-BE49-F238E27FC236}">
                <a16:creationId xmlns:a16="http://schemas.microsoft.com/office/drawing/2014/main" id="{148D3137-F07D-48CF-99AD-B3F183374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1" name="architecture-endpoint-789">
            <a:extLst xmlns:a="http://schemas.openxmlformats.org/drawingml/2006/main">
              <a:ext uri="{FF2B5EF4-FFF2-40B4-BE49-F238E27FC236}">
                <a16:creationId xmlns:a16="http://schemas.microsoft.com/office/drawing/2014/main" id="{968DFEDB-EC09-4E7D-9C43-6B7313D9B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2" name="architecture-endpoint-790">
            <a:extLst xmlns:a="http://schemas.openxmlformats.org/drawingml/2006/main">
              <a:ext uri="{FF2B5EF4-FFF2-40B4-BE49-F238E27FC236}">
                <a16:creationId xmlns:a16="http://schemas.microsoft.com/office/drawing/2014/main" id="{CDDB8E14-C1B0-4C7C-A68C-81876B71F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3" name="architecture-endpoint-791">
            <a:extLst xmlns:a="http://schemas.openxmlformats.org/drawingml/2006/main">
              <a:ext uri="{FF2B5EF4-FFF2-40B4-BE49-F238E27FC236}">
                <a16:creationId xmlns:a16="http://schemas.microsoft.com/office/drawing/2014/main" id="{6A9BBAFA-B71B-46AC-AEF5-B59FBCF7A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4" name="architecture-endpoint-792">
            <a:extLst xmlns:a="http://schemas.openxmlformats.org/drawingml/2006/main">
              <a:ext uri="{FF2B5EF4-FFF2-40B4-BE49-F238E27FC236}">
                <a16:creationId xmlns:a16="http://schemas.microsoft.com/office/drawing/2014/main" id="{D1EE3D88-2E00-430A-BAD2-608F5AF21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5" name="architecture-endpoint-793">
            <a:extLst xmlns:a="http://schemas.openxmlformats.org/drawingml/2006/main">
              <a:ext uri="{FF2B5EF4-FFF2-40B4-BE49-F238E27FC236}">
                <a16:creationId xmlns:a16="http://schemas.microsoft.com/office/drawing/2014/main" id="{DC88B73F-A215-4880-A6A0-7D554AE70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6" name="architecture-endpoint-794">
            <a:extLst xmlns:a="http://schemas.openxmlformats.org/drawingml/2006/main">
              <a:ext uri="{FF2B5EF4-FFF2-40B4-BE49-F238E27FC236}">
                <a16:creationId xmlns:a16="http://schemas.microsoft.com/office/drawing/2014/main" id="{EE9F7835-CDDC-450B-9FAA-87DB6E514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171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7" name="architecture-endpoint-795">
            <a:extLst xmlns:a="http://schemas.openxmlformats.org/drawingml/2006/main">
              <a:ext uri="{FF2B5EF4-FFF2-40B4-BE49-F238E27FC236}">
                <a16:creationId xmlns:a16="http://schemas.microsoft.com/office/drawing/2014/main" id="{675FEE89-4E09-4EAF-A5AA-A06D6300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8" name="architecture-endpoint-796">
            <a:extLst xmlns:a="http://schemas.openxmlformats.org/drawingml/2006/main">
              <a:ext uri="{FF2B5EF4-FFF2-40B4-BE49-F238E27FC236}">
                <a16:creationId xmlns:a16="http://schemas.microsoft.com/office/drawing/2014/main" id="{62370185-9112-4E15-B509-AEE298BBA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9" name="architecture-endpoint-797">
            <a:extLst xmlns:a="http://schemas.openxmlformats.org/drawingml/2006/main">
              <a:ext uri="{FF2B5EF4-FFF2-40B4-BE49-F238E27FC236}">
                <a16:creationId xmlns:a16="http://schemas.microsoft.com/office/drawing/2014/main" id="{7A6033F1-0199-4BA3-AF19-4452A45A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0" name="architecture-endpoint-798">
            <a:extLst xmlns:a="http://schemas.openxmlformats.org/drawingml/2006/main">
              <a:ext uri="{FF2B5EF4-FFF2-40B4-BE49-F238E27FC236}">
                <a16:creationId xmlns:a16="http://schemas.microsoft.com/office/drawing/2014/main" id="{63D1EB06-9EF0-4806-8EB7-2DFF3532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1" name="architecture-endpoint-799">
            <a:extLst xmlns:a="http://schemas.openxmlformats.org/drawingml/2006/main">
              <a:ext uri="{FF2B5EF4-FFF2-40B4-BE49-F238E27FC236}">
                <a16:creationId xmlns:a16="http://schemas.microsoft.com/office/drawing/2014/main" id="{DF40DB03-8FAE-4868-B91F-183303AFC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2" name="architecture-endpoint-800">
            <a:extLst xmlns:a="http://schemas.openxmlformats.org/drawingml/2006/main">
              <a:ext uri="{FF2B5EF4-FFF2-40B4-BE49-F238E27FC236}">
                <a16:creationId xmlns:a16="http://schemas.microsoft.com/office/drawing/2014/main" id="{975D6FFD-69A4-4E11-8105-E4EF02F75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3" name="architecture-endpoint-801">
            <a:extLst xmlns:a="http://schemas.openxmlformats.org/drawingml/2006/main">
              <a:ext uri="{FF2B5EF4-FFF2-40B4-BE49-F238E27FC236}">
                <a16:creationId xmlns:a16="http://schemas.microsoft.com/office/drawing/2014/main" id="{446BC9B5-2603-41F0-9C75-EF849DEE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4" name="architecture-endpoint-802">
            <a:extLst xmlns:a="http://schemas.openxmlformats.org/drawingml/2006/main">
              <a:ext uri="{FF2B5EF4-FFF2-40B4-BE49-F238E27FC236}">
                <a16:creationId xmlns:a16="http://schemas.microsoft.com/office/drawing/2014/main" id="{F2803A57-986A-4B53-9EA3-059A28FA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5" name="architecture-endpoint-803">
            <a:extLst xmlns:a="http://schemas.openxmlformats.org/drawingml/2006/main">
              <a:ext uri="{FF2B5EF4-FFF2-40B4-BE49-F238E27FC236}">
                <a16:creationId xmlns:a16="http://schemas.microsoft.com/office/drawing/2014/main" id="{C516D4C1-F36B-4076-B4DA-9D33FD79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6" name="architecture-endpoint-804">
            <a:extLst xmlns:a="http://schemas.openxmlformats.org/drawingml/2006/main">
              <a:ext uri="{FF2B5EF4-FFF2-40B4-BE49-F238E27FC236}">
                <a16:creationId xmlns:a16="http://schemas.microsoft.com/office/drawing/2014/main" id="{3F799E7B-44E8-47CB-AA00-9D42DBD16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7" name="architecture-endpoint-805">
            <a:extLst xmlns:a="http://schemas.openxmlformats.org/drawingml/2006/main">
              <a:ext uri="{FF2B5EF4-FFF2-40B4-BE49-F238E27FC236}">
                <a16:creationId xmlns:a16="http://schemas.microsoft.com/office/drawing/2014/main" id="{091F0719-27F1-41E8-BAFB-43A4960E1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8" name="architecture-endpoint-806">
            <a:extLst xmlns:a="http://schemas.openxmlformats.org/drawingml/2006/main">
              <a:ext uri="{FF2B5EF4-FFF2-40B4-BE49-F238E27FC236}">
                <a16:creationId xmlns:a16="http://schemas.microsoft.com/office/drawing/2014/main" id="{2787FFC6-1C62-4E81-A112-2D7C90953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9" name="architecture-endpoint-807">
            <a:extLst xmlns:a="http://schemas.openxmlformats.org/drawingml/2006/main">
              <a:ext uri="{FF2B5EF4-FFF2-40B4-BE49-F238E27FC236}">
                <a16:creationId xmlns:a16="http://schemas.microsoft.com/office/drawing/2014/main" id="{7E67ACFF-4F95-48CB-BB18-2903B411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0" name="architecture-endpoint-808">
            <a:extLst xmlns:a="http://schemas.openxmlformats.org/drawingml/2006/main">
              <a:ext uri="{FF2B5EF4-FFF2-40B4-BE49-F238E27FC236}">
                <a16:creationId xmlns:a16="http://schemas.microsoft.com/office/drawing/2014/main" id="{CB6A2877-3715-44C0-8C7B-989358F32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1" name="architecture-endpoint-809">
            <a:extLst xmlns:a="http://schemas.openxmlformats.org/drawingml/2006/main">
              <a:ext uri="{FF2B5EF4-FFF2-40B4-BE49-F238E27FC236}">
                <a16:creationId xmlns:a16="http://schemas.microsoft.com/office/drawing/2014/main" id="{7872E13A-1D4C-4193-9456-30A41A676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2" name="architecture-endpoint-810">
            <a:extLst xmlns:a="http://schemas.openxmlformats.org/drawingml/2006/main">
              <a:ext uri="{FF2B5EF4-FFF2-40B4-BE49-F238E27FC236}">
                <a16:creationId xmlns:a16="http://schemas.microsoft.com/office/drawing/2014/main" id="{F17EAFF2-346A-4F94-8C52-7A612F47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209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3" name="architecture-endpoint-811">
            <a:extLst xmlns:a="http://schemas.openxmlformats.org/drawingml/2006/main">
              <a:ext uri="{FF2B5EF4-FFF2-40B4-BE49-F238E27FC236}">
                <a16:creationId xmlns:a16="http://schemas.microsoft.com/office/drawing/2014/main" id="{F836E3EA-9C1A-455D-BF82-D814FB47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4" name="architecture-endpoint-812">
            <a:extLst xmlns:a="http://schemas.openxmlformats.org/drawingml/2006/main">
              <a:ext uri="{FF2B5EF4-FFF2-40B4-BE49-F238E27FC236}">
                <a16:creationId xmlns:a16="http://schemas.microsoft.com/office/drawing/2014/main" id="{0934E450-2397-4693-80AA-DE517732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5" name="architecture-endpoint-813">
            <a:extLst xmlns:a="http://schemas.openxmlformats.org/drawingml/2006/main">
              <a:ext uri="{FF2B5EF4-FFF2-40B4-BE49-F238E27FC236}">
                <a16:creationId xmlns:a16="http://schemas.microsoft.com/office/drawing/2014/main" id="{76007120-FEF6-471B-B548-4D62957F1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6" name="architecture-endpoint-814">
            <a:extLst xmlns:a="http://schemas.openxmlformats.org/drawingml/2006/main">
              <a:ext uri="{FF2B5EF4-FFF2-40B4-BE49-F238E27FC236}">
                <a16:creationId xmlns:a16="http://schemas.microsoft.com/office/drawing/2014/main" id="{08CE3C20-4555-4941-B935-D03DCC5B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7" name="architecture-endpoint-815">
            <a:extLst xmlns:a="http://schemas.openxmlformats.org/drawingml/2006/main">
              <a:ext uri="{FF2B5EF4-FFF2-40B4-BE49-F238E27FC236}">
                <a16:creationId xmlns:a16="http://schemas.microsoft.com/office/drawing/2014/main" id="{CAEC0603-95DF-443B-ADBF-8577CCFF1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8" name="architecture-endpoint-816">
            <a:extLst xmlns:a="http://schemas.openxmlformats.org/drawingml/2006/main">
              <a:ext uri="{FF2B5EF4-FFF2-40B4-BE49-F238E27FC236}">
                <a16:creationId xmlns:a16="http://schemas.microsoft.com/office/drawing/2014/main" id="{E2B62A06-AC1F-49BA-8527-E685C499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9" name="architecture-endpoint-817">
            <a:extLst xmlns:a="http://schemas.openxmlformats.org/drawingml/2006/main">
              <a:ext uri="{FF2B5EF4-FFF2-40B4-BE49-F238E27FC236}">
                <a16:creationId xmlns:a16="http://schemas.microsoft.com/office/drawing/2014/main" id="{BEAB97CD-A278-4CE9-BB9B-1B8CA34B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0" name="architecture-endpoint-818">
            <a:extLst xmlns:a="http://schemas.openxmlformats.org/drawingml/2006/main">
              <a:ext uri="{FF2B5EF4-FFF2-40B4-BE49-F238E27FC236}">
                <a16:creationId xmlns:a16="http://schemas.microsoft.com/office/drawing/2014/main" id="{EF89FEE1-5D45-4E56-80EF-AA1809E52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1" name="architecture-endpoint-819">
            <a:extLst xmlns:a="http://schemas.openxmlformats.org/drawingml/2006/main">
              <a:ext uri="{FF2B5EF4-FFF2-40B4-BE49-F238E27FC236}">
                <a16:creationId xmlns:a16="http://schemas.microsoft.com/office/drawing/2014/main" id="{E378EF2F-44CB-4E78-9A13-3060212E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2" name="architecture-endpoint-820">
            <a:extLst xmlns:a="http://schemas.openxmlformats.org/drawingml/2006/main">
              <a:ext uri="{FF2B5EF4-FFF2-40B4-BE49-F238E27FC236}">
                <a16:creationId xmlns:a16="http://schemas.microsoft.com/office/drawing/2014/main" id="{1EA52AB5-4712-414D-AB8D-7783280A3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3" name="architecture-endpoint-821">
            <a:extLst xmlns:a="http://schemas.openxmlformats.org/drawingml/2006/main">
              <a:ext uri="{FF2B5EF4-FFF2-40B4-BE49-F238E27FC236}">
                <a16:creationId xmlns:a16="http://schemas.microsoft.com/office/drawing/2014/main" id="{62C325FE-469E-416C-8783-165074D5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4" name="architecture-endpoint-822">
            <a:extLst xmlns:a="http://schemas.openxmlformats.org/drawingml/2006/main">
              <a:ext uri="{FF2B5EF4-FFF2-40B4-BE49-F238E27FC236}">
                <a16:creationId xmlns:a16="http://schemas.microsoft.com/office/drawing/2014/main" id="{496062C4-A5F3-4ABA-9EA6-D9783025E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5" name="architecture-endpoint-823">
            <a:extLst xmlns:a="http://schemas.openxmlformats.org/drawingml/2006/main">
              <a:ext uri="{FF2B5EF4-FFF2-40B4-BE49-F238E27FC236}">
                <a16:creationId xmlns:a16="http://schemas.microsoft.com/office/drawing/2014/main" id="{951E1162-2B09-403E-95C5-D24C7E89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6" name="architecture-endpoint-824">
            <a:extLst xmlns:a="http://schemas.openxmlformats.org/drawingml/2006/main">
              <a:ext uri="{FF2B5EF4-FFF2-40B4-BE49-F238E27FC236}">
                <a16:creationId xmlns:a16="http://schemas.microsoft.com/office/drawing/2014/main" id="{070D3FA9-DD1E-441B-AB98-3500828CC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7" name="architecture-endpoint-825">
            <a:extLst xmlns:a="http://schemas.openxmlformats.org/drawingml/2006/main">
              <a:ext uri="{FF2B5EF4-FFF2-40B4-BE49-F238E27FC236}">
                <a16:creationId xmlns:a16="http://schemas.microsoft.com/office/drawing/2014/main" id="{1CD1BE9C-AE18-451F-98AA-26224C54C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8" name="architecture-endpoint-826">
            <a:extLst xmlns:a="http://schemas.openxmlformats.org/drawingml/2006/main">
              <a:ext uri="{FF2B5EF4-FFF2-40B4-BE49-F238E27FC236}">
                <a16:creationId xmlns:a16="http://schemas.microsoft.com/office/drawing/2014/main" id="{BD109F8B-AE38-4650-89CD-2B54EC01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247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9" name="architecture-endpoint-827">
            <a:extLst xmlns:a="http://schemas.openxmlformats.org/drawingml/2006/main">
              <a:ext uri="{FF2B5EF4-FFF2-40B4-BE49-F238E27FC236}">
                <a16:creationId xmlns:a16="http://schemas.microsoft.com/office/drawing/2014/main" id="{583AEFC0-E7EC-4419-ABC9-E2C6A1D6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0" name="architecture-endpoint-828">
            <a:extLst xmlns:a="http://schemas.openxmlformats.org/drawingml/2006/main">
              <a:ext uri="{FF2B5EF4-FFF2-40B4-BE49-F238E27FC236}">
                <a16:creationId xmlns:a16="http://schemas.microsoft.com/office/drawing/2014/main" id="{B9280F3A-1E61-4BB2-9E79-9E8ACD2CE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1" name="architecture-endpoint-829">
            <a:extLst xmlns:a="http://schemas.openxmlformats.org/drawingml/2006/main">
              <a:ext uri="{FF2B5EF4-FFF2-40B4-BE49-F238E27FC236}">
                <a16:creationId xmlns:a16="http://schemas.microsoft.com/office/drawing/2014/main" id="{19AEBE2A-BA27-4A3F-9C3F-006AEA1CB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2" name="architecture-endpoint-830">
            <a:extLst xmlns:a="http://schemas.openxmlformats.org/drawingml/2006/main">
              <a:ext uri="{FF2B5EF4-FFF2-40B4-BE49-F238E27FC236}">
                <a16:creationId xmlns:a16="http://schemas.microsoft.com/office/drawing/2014/main" id="{A13B55FC-AD4C-46BF-86D3-A3AA191F4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3" name="architecture-endpoint-831">
            <a:extLst xmlns:a="http://schemas.openxmlformats.org/drawingml/2006/main">
              <a:ext uri="{FF2B5EF4-FFF2-40B4-BE49-F238E27FC236}">
                <a16:creationId xmlns:a16="http://schemas.microsoft.com/office/drawing/2014/main" id="{B575A06B-6ECC-482B-BFFE-682644B4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4" name="architecture-endpoint-832">
            <a:extLst xmlns:a="http://schemas.openxmlformats.org/drawingml/2006/main">
              <a:ext uri="{FF2B5EF4-FFF2-40B4-BE49-F238E27FC236}">
                <a16:creationId xmlns:a16="http://schemas.microsoft.com/office/drawing/2014/main" id="{B583BCD4-983C-40DD-9C05-A28F67A78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5" name="architecture-endpoint-833">
            <a:extLst xmlns:a="http://schemas.openxmlformats.org/drawingml/2006/main">
              <a:ext uri="{FF2B5EF4-FFF2-40B4-BE49-F238E27FC236}">
                <a16:creationId xmlns:a16="http://schemas.microsoft.com/office/drawing/2014/main" id="{7A0BF856-6D11-4B8E-9AC6-63BFA5A9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6" name="architecture-endpoint-834">
            <a:extLst xmlns:a="http://schemas.openxmlformats.org/drawingml/2006/main">
              <a:ext uri="{FF2B5EF4-FFF2-40B4-BE49-F238E27FC236}">
                <a16:creationId xmlns:a16="http://schemas.microsoft.com/office/drawing/2014/main" id="{48FFC2F5-FBF1-40B9-9990-54E751973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7" name="architecture-endpoint-835">
            <a:extLst xmlns:a="http://schemas.openxmlformats.org/drawingml/2006/main">
              <a:ext uri="{FF2B5EF4-FFF2-40B4-BE49-F238E27FC236}">
                <a16:creationId xmlns:a16="http://schemas.microsoft.com/office/drawing/2014/main" id="{93E22BE1-59CB-4FE7-9558-08C348AC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8" name="architecture-endpoint-836">
            <a:extLst xmlns:a="http://schemas.openxmlformats.org/drawingml/2006/main">
              <a:ext uri="{FF2B5EF4-FFF2-40B4-BE49-F238E27FC236}">
                <a16:creationId xmlns:a16="http://schemas.microsoft.com/office/drawing/2014/main" id="{37C5E2C6-48CA-4695-997D-7233FB1A9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9" name="architecture-endpoint-837">
            <a:extLst xmlns:a="http://schemas.openxmlformats.org/drawingml/2006/main">
              <a:ext uri="{FF2B5EF4-FFF2-40B4-BE49-F238E27FC236}">
                <a16:creationId xmlns:a16="http://schemas.microsoft.com/office/drawing/2014/main" id="{C044EDF5-5464-47D5-ABC0-7A1537719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0" name="architecture-endpoint-838">
            <a:extLst xmlns:a="http://schemas.openxmlformats.org/drawingml/2006/main">
              <a:ext uri="{FF2B5EF4-FFF2-40B4-BE49-F238E27FC236}">
                <a16:creationId xmlns:a16="http://schemas.microsoft.com/office/drawing/2014/main" id="{6B9F412E-5DC3-4BFF-A149-175037673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1" name="architecture-endpoint-839">
            <a:extLst xmlns:a="http://schemas.openxmlformats.org/drawingml/2006/main">
              <a:ext uri="{FF2B5EF4-FFF2-40B4-BE49-F238E27FC236}">
                <a16:creationId xmlns:a16="http://schemas.microsoft.com/office/drawing/2014/main" id="{5EF06B38-573A-4FCF-AB17-00B75C40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2" name="architecture-endpoint-840">
            <a:extLst xmlns:a="http://schemas.openxmlformats.org/drawingml/2006/main">
              <a:ext uri="{FF2B5EF4-FFF2-40B4-BE49-F238E27FC236}">
                <a16:creationId xmlns:a16="http://schemas.microsoft.com/office/drawing/2014/main" id="{CEFE8EB9-E1CA-4329-888B-8A25F3A9B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3" name="architecture-endpoint-841">
            <a:extLst xmlns:a="http://schemas.openxmlformats.org/drawingml/2006/main">
              <a:ext uri="{FF2B5EF4-FFF2-40B4-BE49-F238E27FC236}">
                <a16:creationId xmlns:a16="http://schemas.microsoft.com/office/drawing/2014/main" id="{C90CBE3D-4048-4645-B86F-9687A0FFC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4" name="architecture-endpoint-842">
            <a:extLst xmlns:a="http://schemas.openxmlformats.org/drawingml/2006/main">
              <a:ext uri="{FF2B5EF4-FFF2-40B4-BE49-F238E27FC236}">
                <a16:creationId xmlns:a16="http://schemas.microsoft.com/office/drawing/2014/main" id="{20D1DD0B-79DD-47E4-9BDC-B0794FCA0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286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5" name="architecture-endpoint-843">
            <a:extLst xmlns:a="http://schemas.openxmlformats.org/drawingml/2006/main">
              <a:ext uri="{FF2B5EF4-FFF2-40B4-BE49-F238E27FC236}">
                <a16:creationId xmlns:a16="http://schemas.microsoft.com/office/drawing/2014/main" id="{17D9D196-4A7B-4FF5-9D74-C3752F65E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6" name="architecture-endpoint-844">
            <a:extLst xmlns:a="http://schemas.openxmlformats.org/drawingml/2006/main">
              <a:ext uri="{FF2B5EF4-FFF2-40B4-BE49-F238E27FC236}">
                <a16:creationId xmlns:a16="http://schemas.microsoft.com/office/drawing/2014/main" id="{47BECF42-6213-4FDA-AA1A-D9F12B8C9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7" name="architecture-endpoint-845">
            <a:extLst xmlns:a="http://schemas.openxmlformats.org/drawingml/2006/main">
              <a:ext uri="{FF2B5EF4-FFF2-40B4-BE49-F238E27FC236}">
                <a16:creationId xmlns:a16="http://schemas.microsoft.com/office/drawing/2014/main" id="{34AEF328-BC21-4B12-90D8-E8C55D38B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8" name="architecture-endpoint-846">
            <a:extLst xmlns:a="http://schemas.openxmlformats.org/drawingml/2006/main">
              <a:ext uri="{FF2B5EF4-FFF2-40B4-BE49-F238E27FC236}">
                <a16:creationId xmlns:a16="http://schemas.microsoft.com/office/drawing/2014/main" id="{30AA23C2-8CAF-4C3D-826B-208249228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9" name="architecture-endpoint-847">
            <a:extLst xmlns:a="http://schemas.openxmlformats.org/drawingml/2006/main">
              <a:ext uri="{FF2B5EF4-FFF2-40B4-BE49-F238E27FC236}">
                <a16:creationId xmlns:a16="http://schemas.microsoft.com/office/drawing/2014/main" id="{2CC7D84D-7F80-4D99-8B79-1D6AA7E7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0" name="architecture-endpoint-848">
            <a:extLst xmlns:a="http://schemas.openxmlformats.org/drawingml/2006/main">
              <a:ext uri="{FF2B5EF4-FFF2-40B4-BE49-F238E27FC236}">
                <a16:creationId xmlns:a16="http://schemas.microsoft.com/office/drawing/2014/main" id="{E816EB33-4533-4EB9-892B-3FE5C972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1" name="architecture-endpoint-849">
            <a:extLst xmlns:a="http://schemas.openxmlformats.org/drawingml/2006/main">
              <a:ext uri="{FF2B5EF4-FFF2-40B4-BE49-F238E27FC236}">
                <a16:creationId xmlns:a16="http://schemas.microsoft.com/office/drawing/2014/main" id="{F1F53C10-7F1F-49DC-8179-0E45319AB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2" name="architecture-endpoint-850">
            <a:extLst xmlns:a="http://schemas.openxmlformats.org/drawingml/2006/main">
              <a:ext uri="{FF2B5EF4-FFF2-40B4-BE49-F238E27FC236}">
                <a16:creationId xmlns:a16="http://schemas.microsoft.com/office/drawing/2014/main" id="{D5F6D525-F897-474A-9D50-FC1AC5CC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3" name="architecture-endpoint-851">
            <a:extLst xmlns:a="http://schemas.openxmlformats.org/drawingml/2006/main">
              <a:ext uri="{FF2B5EF4-FFF2-40B4-BE49-F238E27FC236}">
                <a16:creationId xmlns:a16="http://schemas.microsoft.com/office/drawing/2014/main" id="{9E0A1D9C-08EA-4682-B04D-2A9EA2B9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4" name="architecture-endpoint-852">
            <a:extLst xmlns:a="http://schemas.openxmlformats.org/drawingml/2006/main">
              <a:ext uri="{FF2B5EF4-FFF2-40B4-BE49-F238E27FC236}">
                <a16:creationId xmlns:a16="http://schemas.microsoft.com/office/drawing/2014/main" id="{4587A2BD-A26F-4587-B553-CF5444583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5" name="architecture-endpoint-853">
            <a:extLst xmlns:a="http://schemas.openxmlformats.org/drawingml/2006/main">
              <a:ext uri="{FF2B5EF4-FFF2-40B4-BE49-F238E27FC236}">
                <a16:creationId xmlns:a16="http://schemas.microsoft.com/office/drawing/2014/main" id="{C2A367BA-E775-4C36-822B-A364FAA9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6" name="architecture-endpoint-854">
            <a:extLst xmlns:a="http://schemas.openxmlformats.org/drawingml/2006/main">
              <a:ext uri="{FF2B5EF4-FFF2-40B4-BE49-F238E27FC236}">
                <a16:creationId xmlns:a16="http://schemas.microsoft.com/office/drawing/2014/main" id="{F10E5355-6955-4930-B27C-7302C329D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7" name="architecture-endpoint-855">
            <a:extLst xmlns:a="http://schemas.openxmlformats.org/drawingml/2006/main">
              <a:ext uri="{FF2B5EF4-FFF2-40B4-BE49-F238E27FC236}">
                <a16:creationId xmlns:a16="http://schemas.microsoft.com/office/drawing/2014/main" id="{96F1AD4D-3166-4457-B438-15DA9144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8" name="architecture-endpoint-856">
            <a:extLst xmlns:a="http://schemas.openxmlformats.org/drawingml/2006/main">
              <a:ext uri="{FF2B5EF4-FFF2-40B4-BE49-F238E27FC236}">
                <a16:creationId xmlns:a16="http://schemas.microsoft.com/office/drawing/2014/main" id="{546D335A-365E-4707-AE60-78811BDFD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9" name="architecture-endpoint-857">
            <a:extLst xmlns:a="http://schemas.openxmlformats.org/drawingml/2006/main">
              <a:ext uri="{FF2B5EF4-FFF2-40B4-BE49-F238E27FC236}">
                <a16:creationId xmlns:a16="http://schemas.microsoft.com/office/drawing/2014/main" id="{F7C4FB55-E125-45B7-BF62-4B031649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0" name="architecture-endpoint-858">
            <a:extLst xmlns:a="http://schemas.openxmlformats.org/drawingml/2006/main">
              <a:ext uri="{FF2B5EF4-FFF2-40B4-BE49-F238E27FC236}">
                <a16:creationId xmlns:a16="http://schemas.microsoft.com/office/drawing/2014/main" id="{5728073E-11C7-4E54-9F5D-09331CED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324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1" name="architecture-endpoint-859">
            <a:extLst xmlns:a="http://schemas.openxmlformats.org/drawingml/2006/main">
              <a:ext uri="{FF2B5EF4-FFF2-40B4-BE49-F238E27FC236}">
                <a16:creationId xmlns:a16="http://schemas.microsoft.com/office/drawing/2014/main" id="{F1E25B97-4E1F-4239-ACD2-74A4D1426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2" name="architecture-endpoint-860">
            <a:extLst xmlns:a="http://schemas.openxmlformats.org/drawingml/2006/main">
              <a:ext uri="{FF2B5EF4-FFF2-40B4-BE49-F238E27FC236}">
                <a16:creationId xmlns:a16="http://schemas.microsoft.com/office/drawing/2014/main" id="{AC1DB92C-D4DF-46B8-8521-03C178F9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3" name="architecture-endpoint-861">
            <a:extLst xmlns:a="http://schemas.openxmlformats.org/drawingml/2006/main">
              <a:ext uri="{FF2B5EF4-FFF2-40B4-BE49-F238E27FC236}">
                <a16:creationId xmlns:a16="http://schemas.microsoft.com/office/drawing/2014/main" id="{12878EE6-4ACF-43C5-BB03-0F9681D85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4" name="architecture-endpoint-862">
            <a:extLst xmlns:a="http://schemas.openxmlformats.org/drawingml/2006/main">
              <a:ext uri="{FF2B5EF4-FFF2-40B4-BE49-F238E27FC236}">
                <a16:creationId xmlns:a16="http://schemas.microsoft.com/office/drawing/2014/main" id="{2A073B58-0D21-4F3D-A0DF-FDCB9B87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5" name="architecture-endpoint-863">
            <a:extLst xmlns:a="http://schemas.openxmlformats.org/drawingml/2006/main">
              <a:ext uri="{FF2B5EF4-FFF2-40B4-BE49-F238E27FC236}">
                <a16:creationId xmlns:a16="http://schemas.microsoft.com/office/drawing/2014/main" id="{6AAD6D86-6F60-4B6B-BA37-5257BDD02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6" name="architecture-endpoint-864">
            <a:extLst xmlns:a="http://schemas.openxmlformats.org/drawingml/2006/main">
              <a:ext uri="{FF2B5EF4-FFF2-40B4-BE49-F238E27FC236}">
                <a16:creationId xmlns:a16="http://schemas.microsoft.com/office/drawing/2014/main" id="{19FA888D-93B9-49E4-A436-73C78F5E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7" name="architecture-endpoint-865">
            <a:extLst xmlns:a="http://schemas.openxmlformats.org/drawingml/2006/main">
              <a:ext uri="{FF2B5EF4-FFF2-40B4-BE49-F238E27FC236}">
                <a16:creationId xmlns:a16="http://schemas.microsoft.com/office/drawing/2014/main" id="{DC4DE27A-3EE9-4DC2-9927-F1BA42C9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8" name="architecture-endpoint-866">
            <a:extLst xmlns:a="http://schemas.openxmlformats.org/drawingml/2006/main">
              <a:ext uri="{FF2B5EF4-FFF2-40B4-BE49-F238E27FC236}">
                <a16:creationId xmlns:a16="http://schemas.microsoft.com/office/drawing/2014/main" id="{D91D484D-F469-45F8-9964-4CE8EEAD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9" name="architecture-endpoint-867">
            <a:extLst xmlns:a="http://schemas.openxmlformats.org/drawingml/2006/main">
              <a:ext uri="{FF2B5EF4-FFF2-40B4-BE49-F238E27FC236}">
                <a16:creationId xmlns:a16="http://schemas.microsoft.com/office/drawing/2014/main" id="{BD98D2DA-617A-4602-9CEA-4BB90296A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0" name="architecture-endpoint-868">
            <a:extLst xmlns:a="http://schemas.openxmlformats.org/drawingml/2006/main">
              <a:ext uri="{FF2B5EF4-FFF2-40B4-BE49-F238E27FC236}">
                <a16:creationId xmlns:a16="http://schemas.microsoft.com/office/drawing/2014/main" id="{C6C1F8ED-E6F5-4056-91E3-D2386369F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1" name="architecture-endpoint-869">
            <a:extLst xmlns:a="http://schemas.openxmlformats.org/drawingml/2006/main">
              <a:ext uri="{FF2B5EF4-FFF2-40B4-BE49-F238E27FC236}">
                <a16:creationId xmlns:a16="http://schemas.microsoft.com/office/drawing/2014/main" id="{4D81F1C6-F908-4C46-8220-DCE1FB342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2" name="architecture-endpoint-870">
            <a:extLst xmlns:a="http://schemas.openxmlformats.org/drawingml/2006/main">
              <a:ext uri="{FF2B5EF4-FFF2-40B4-BE49-F238E27FC236}">
                <a16:creationId xmlns:a16="http://schemas.microsoft.com/office/drawing/2014/main" id="{A4F2EA24-0E49-454C-B3AB-BA9934AFE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3" name="architecture-endpoint-871">
            <a:extLst xmlns:a="http://schemas.openxmlformats.org/drawingml/2006/main">
              <a:ext uri="{FF2B5EF4-FFF2-40B4-BE49-F238E27FC236}">
                <a16:creationId xmlns:a16="http://schemas.microsoft.com/office/drawing/2014/main" id="{2A679F3D-C297-4F82-84AE-24A43E42F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4" name="architecture-endpoint-872">
            <a:extLst xmlns:a="http://schemas.openxmlformats.org/drawingml/2006/main">
              <a:ext uri="{FF2B5EF4-FFF2-40B4-BE49-F238E27FC236}">
                <a16:creationId xmlns:a16="http://schemas.microsoft.com/office/drawing/2014/main" id="{E49421C2-5CB8-480B-B2EA-FA163F0DC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5" name="architecture-endpoint-873">
            <a:extLst xmlns:a="http://schemas.openxmlformats.org/drawingml/2006/main">
              <a:ext uri="{FF2B5EF4-FFF2-40B4-BE49-F238E27FC236}">
                <a16:creationId xmlns:a16="http://schemas.microsoft.com/office/drawing/2014/main" id="{B1FC4ABA-C727-476E-BBFE-090ECAB3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6" name="architecture-endpoint-874">
            <a:extLst xmlns:a="http://schemas.openxmlformats.org/drawingml/2006/main">
              <a:ext uri="{FF2B5EF4-FFF2-40B4-BE49-F238E27FC236}">
                <a16:creationId xmlns:a16="http://schemas.microsoft.com/office/drawing/2014/main" id="{D30D5375-3D9E-4545-AAF4-7AAC03AC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3622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7" name="architecture-endpoint-875">
            <a:extLst xmlns:a="http://schemas.openxmlformats.org/drawingml/2006/main">
              <a:ext uri="{FF2B5EF4-FFF2-40B4-BE49-F238E27FC236}">
                <a16:creationId xmlns:a16="http://schemas.microsoft.com/office/drawing/2014/main" id="{0AFFAAE9-D941-4AC3-98BD-409864A11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8" name="architecture-endpoint-876">
            <a:extLst xmlns:a="http://schemas.openxmlformats.org/drawingml/2006/main">
              <a:ext uri="{FF2B5EF4-FFF2-40B4-BE49-F238E27FC236}">
                <a16:creationId xmlns:a16="http://schemas.microsoft.com/office/drawing/2014/main" id="{781391DF-712D-418F-B275-022B433DB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9" name="architecture-endpoint-877">
            <a:extLst xmlns:a="http://schemas.openxmlformats.org/drawingml/2006/main">
              <a:ext uri="{FF2B5EF4-FFF2-40B4-BE49-F238E27FC236}">
                <a16:creationId xmlns:a16="http://schemas.microsoft.com/office/drawing/2014/main" id="{90E21621-4063-4C41-873F-A6CC04B9F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0" name="architecture-endpoint-878">
            <a:extLst xmlns:a="http://schemas.openxmlformats.org/drawingml/2006/main">
              <a:ext uri="{FF2B5EF4-FFF2-40B4-BE49-F238E27FC236}">
                <a16:creationId xmlns:a16="http://schemas.microsoft.com/office/drawing/2014/main" id="{7E94FAC3-F2D8-4FA2-AE33-A4B13A738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1" name="architecture-endpoint-879">
            <a:extLst xmlns:a="http://schemas.openxmlformats.org/drawingml/2006/main">
              <a:ext uri="{FF2B5EF4-FFF2-40B4-BE49-F238E27FC236}">
                <a16:creationId xmlns:a16="http://schemas.microsoft.com/office/drawing/2014/main" id="{96B3483B-6FF2-42CC-8DB1-07E363F6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2" name="architecture-endpoint-880">
            <a:extLst xmlns:a="http://schemas.openxmlformats.org/drawingml/2006/main">
              <a:ext uri="{FF2B5EF4-FFF2-40B4-BE49-F238E27FC236}">
                <a16:creationId xmlns:a16="http://schemas.microsoft.com/office/drawing/2014/main" id="{6A4F985B-DC8E-4170-98FC-B76D3C99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3" name="architecture-endpoint-881">
            <a:extLst xmlns:a="http://schemas.openxmlformats.org/drawingml/2006/main">
              <a:ext uri="{FF2B5EF4-FFF2-40B4-BE49-F238E27FC236}">
                <a16:creationId xmlns:a16="http://schemas.microsoft.com/office/drawing/2014/main" id="{D72B154E-6BF3-42B4-8D7E-52D9FC559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4" name="architecture-endpoint-882">
            <a:extLst xmlns:a="http://schemas.openxmlformats.org/drawingml/2006/main">
              <a:ext uri="{FF2B5EF4-FFF2-40B4-BE49-F238E27FC236}">
                <a16:creationId xmlns:a16="http://schemas.microsoft.com/office/drawing/2014/main" id="{08144B04-5307-410D-83C3-381BC58F2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5" name="architecture-endpoint-883">
            <a:extLst xmlns:a="http://schemas.openxmlformats.org/drawingml/2006/main">
              <a:ext uri="{FF2B5EF4-FFF2-40B4-BE49-F238E27FC236}">
                <a16:creationId xmlns:a16="http://schemas.microsoft.com/office/drawing/2014/main" id="{0D4BEE54-FD9F-4790-9731-883E676AC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6" name="architecture-endpoint-884">
            <a:extLst xmlns:a="http://schemas.openxmlformats.org/drawingml/2006/main">
              <a:ext uri="{FF2B5EF4-FFF2-40B4-BE49-F238E27FC236}">
                <a16:creationId xmlns:a16="http://schemas.microsoft.com/office/drawing/2014/main" id="{90AFA614-93D0-4671-BD21-29C4BC62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7" name="architecture-endpoint-885">
            <a:extLst xmlns:a="http://schemas.openxmlformats.org/drawingml/2006/main">
              <a:ext uri="{FF2B5EF4-FFF2-40B4-BE49-F238E27FC236}">
                <a16:creationId xmlns:a16="http://schemas.microsoft.com/office/drawing/2014/main" id="{F7AC6F1B-90B2-48EA-A9B0-7F33C529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8" name="architecture-endpoint-886">
            <a:extLst xmlns:a="http://schemas.openxmlformats.org/drawingml/2006/main">
              <a:ext uri="{FF2B5EF4-FFF2-40B4-BE49-F238E27FC236}">
                <a16:creationId xmlns:a16="http://schemas.microsoft.com/office/drawing/2014/main" id="{7DD55EE4-D535-420A-BFAA-32805F2F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9" name="architecture-endpoint-887">
            <a:extLst xmlns:a="http://schemas.openxmlformats.org/drawingml/2006/main">
              <a:ext uri="{FF2B5EF4-FFF2-40B4-BE49-F238E27FC236}">
                <a16:creationId xmlns:a16="http://schemas.microsoft.com/office/drawing/2014/main" id="{C36533CC-5753-43CD-BF97-2C9DBDCB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0" name="architecture-endpoint-888">
            <a:extLst xmlns:a="http://schemas.openxmlformats.org/drawingml/2006/main">
              <a:ext uri="{FF2B5EF4-FFF2-40B4-BE49-F238E27FC236}">
                <a16:creationId xmlns:a16="http://schemas.microsoft.com/office/drawing/2014/main" id="{6207F7B0-A7F3-4160-8DA3-766A6DE3E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1" name="architecture-endpoint-889">
            <a:extLst xmlns:a="http://schemas.openxmlformats.org/drawingml/2006/main">
              <a:ext uri="{FF2B5EF4-FFF2-40B4-BE49-F238E27FC236}">
                <a16:creationId xmlns:a16="http://schemas.microsoft.com/office/drawing/2014/main" id="{6FEB49BC-D531-433E-B188-11AB4410B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2" name="architecture-endpoint-890">
            <a:extLst xmlns:a="http://schemas.openxmlformats.org/drawingml/2006/main">
              <a:ext uri="{FF2B5EF4-FFF2-40B4-BE49-F238E27FC236}">
                <a16:creationId xmlns:a16="http://schemas.microsoft.com/office/drawing/2014/main" id="{73A1A19A-C556-40D3-AA04-20961B92B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4003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3" name="architecture-endpoint-891">
            <a:extLst xmlns:a="http://schemas.openxmlformats.org/drawingml/2006/main">
              <a:ext uri="{FF2B5EF4-FFF2-40B4-BE49-F238E27FC236}">
                <a16:creationId xmlns:a16="http://schemas.microsoft.com/office/drawing/2014/main" id="{E9A0123D-C1D9-4B9D-949F-8CDEAA117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4" name="architecture-endpoint-892">
            <a:extLst xmlns:a="http://schemas.openxmlformats.org/drawingml/2006/main">
              <a:ext uri="{FF2B5EF4-FFF2-40B4-BE49-F238E27FC236}">
                <a16:creationId xmlns:a16="http://schemas.microsoft.com/office/drawing/2014/main" id="{04D36D34-0789-480D-A164-EEE14851F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5" name="architecture-endpoint-893">
            <a:extLst xmlns:a="http://schemas.openxmlformats.org/drawingml/2006/main">
              <a:ext uri="{FF2B5EF4-FFF2-40B4-BE49-F238E27FC236}">
                <a16:creationId xmlns:a16="http://schemas.microsoft.com/office/drawing/2014/main" id="{E009AC96-32DD-4BE9-8197-6561012CD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6" name="architecture-endpoint-894">
            <a:extLst xmlns:a="http://schemas.openxmlformats.org/drawingml/2006/main">
              <a:ext uri="{FF2B5EF4-FFF2-40B4-BE49-F238E27FC236}">
                <a16:creationId xmlns:a16="http://schemas.microsoft.com/office/drawing/2014/main" id="{CB0E19E0-CF87-4AD7-A347-B90B1D70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7" name="architecture-endpoint-895">
            <a:extLst xmlns:a="http://schemas.openxmlformats.org/drawingml/2006/main">
              <a:ext uri="{FF2B5EF4-FFF2-40B4-BE49-F238E27FC236}">
                <a16:creationId xmlns:a16="http://schemas.microsoft.com/office/drawing/2014/main" id="{A4D779D5-044C-4311-A954-5306FECB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8" name="architecture-endpoint-896">
            <a:extLst xmlns:a="http://schemas.openxmlformats.org/drawingml/2006/main">
              <a:ext uri="{FF2B5EF4-FFF2-40B4-BE49-F238E27FC236}">
                <a16:creationId xmlns:a16="http://schemas.microsoft.com/office/drawing/2014/main" id="{962F0C81-0C60-4E54-A335-E72B63D0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9" name="architecture-endpoint-897">
            <a:extLst xmlns:a="http://schemas.openxmlformats.org/drawingml/2006/main">
              <a:ext uri="{FF2B5EF4-FFF2-40B4-BE49-F238E27FC236}">
                <a16:creationId xmlns:a16="http://schemas.microsoft.com/office/drawing/2014/main" id="{5BC8B286-40CD-4053-AC5C-F28739DB0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0" name="architecture-endpoint-898">
            <a:extLst xmlns:a="http://schemas.openxmlformats.org/drawingml/2006/main">
              <a:ext uri="{FF2B5EF4-FFF2-40B4-BE49-F238E27FC236}">
                <a16:creationId xmlns:a16="http://schemas.microsoft.com/office/drawing/2014/main" id="{6C64C0DE-94F9-417A-B4EF-712AFB1D6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1" name="architecture-endpoint-899">
            <a:extLst xmlns:a="http://schemas.openxmlformats.org/drawingml/2006/main">
              <a:ext uri="{FF2B5EF4-FFF2-40B4-BE49-F238E27FC236}">
                <a16:creationId xmlns:a16="http://schemas.microsoft.com/office/drawing/2014/main" id="{92F02285-46F1-4450-8615-3F607F57D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2" name="architecture-endpoint-900">
            <a:extLst xmlns:a="http://schemas.openxmlformats.org/drawingml/2006/main">
              <a:ext uri="{FF2B5EF4-FFF2-40B4-BE49-F238E27FC236}">
                <a16:creationId xmlns:a16="http://schemas.microsoft.com/office/drawing/2014/main" id="{2133DD07-52D7-4A9F-93E1-234076A19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3" name="architecture-endpoint-901">
            <a:extLst xmlns:a="http://schemas.openxmlformats.org/drawingml/2006/main">
              <a:ext uri="{FF2B5EF4-FFF2-40B4-BE49-F238E27FC236}">
                <a16:creationId xmlns:a16="http://schemas.microsoft.com/office/drawing/2014/main" id="{B2C4CF13-D538-4FEF-87D9-50E34256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4" name="architecture-endpoint-902">
            <a:extLst xmlns:a="http://schemas.openxmlformats.org/drawingml/2006/main">
              <a:ext uri="{FF2B5EF4-FFF2-40B4-BE49-F238E27FC236}">
                <a16:creationId xmlns:a16="http://schemas.microsoft.com/office/drawing/2014/main" id="{46C074DA-32E9-4078-9D79-7E0E48CA8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5" name="architecture-endpoint-903">
            <a:extLst xmlns:a="http://schemas.openxmlformats.org/drawingml/2006/main">
              <a:ext uri="{FF2B5EF4-FFF2-40B4-BE49-F238E27FC236}">
                <a16:creationId xmlns:a16="http://schemas.microsoft.com/office/drawing/2014/main" id="{1A60A026-8835-4C84-868E-F55AFE187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6" name="architecture-endpoint-904">
            <a:extLst xmlns:a="http://schemas.openxmlformats.org/drawingml/2006/main">
              <a:ext uri="{FF2B5EF4-FFF2-40B4-BE49-F238E27FC236}">
                <a16:creationId xmlns:a16="http://schemas.microsoft.com/office/drawing/2014/main" id="{927CE805-8412-44BB-B9DD-799DBCF4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7" name="architecture-endpoint-905">
            <a:extLst xmlns:a="http://schemas.openxmlformats.org/drawingml/2006/main">
              <a:ext uri="{FF2B5EF4-FFF2-40B4-BE49-F238E27FC236}">
                <a16:creationId xmlns:a16="http://schemas.microsoft.com/office/drawing/2014/main" id="{E945DA88-69D7-48C3-94AD-57BB1C99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8" name="architecture-endpoint-906">
            <a:extLst xmlns:a="http://schemas.openxmlformats.org/drawingml/2006/main">
              <a:ext uri="{FF2B5EF4-FFF2-40B4-BE49-F238E27FC236}">
                <a16:creationId xmlns:a16="http://schemas.microsoft.com/office/drawing/2014/main" id="{DEBF8034-6B96-4981-A1F6-EDF756CE5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4384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9" name="architecture-endpoint-907">
            <a:extLst xmlns:a="http://schemas.openxmlformats.org/drawingml/2006/main">
              <a:ext uri="{FF2B5EF4-FFF2-40B4-BE49-F238E27FC236}">
                <a16:creationId xmlns:a16="http://schemas.microsoft.com/office/drawing/2014/main" id="{958D184F-8A5F-482B-8028-4CA80B90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0" name="architecture-endpoint-908">
            <a:extLst xmlns:a="http://schemas.openxmlformats.org/drawingml/2006/main">
              <a:ext uri="{FF2B5EF4-FFF2-40B4-BE49-F238E27FC236}">
                <a16:creationId xmlns:a16="http://schemas.microsoft.com/office/drawing/2014/main" id="{C185B79A-CA30-4314-8E50-7BB9CB61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1" name="architecture-endpoint-909">
            <a:extLst xmlns:a="http://schemas.openxmlformats.org/drawingml/2006/main">
              <a:ext uri="{FF2B5EF4-FFF2-40B4-BE49-F238E27FC236}">
                <a16:creationId xmlns:a16="http://schemas.microsoft.com/office/drawing/2014/main" id="{51CA9CB1-E58C-4200-890B-057778A0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2" name="architecture-endpoint-910">
            <a:extLst xmlns:a="http://schemas.openxmlformats.org/drawingml/2006/main">
              <a:ext uri="{FF2B5EF4-FFF2-40B4-BE49-F238E27FC236}">
                <a16:creationId xmlns:a16="http://schemas.microsoft.com/office/drawing/2014/main" id="{5AC5FBE7-B41F-494A-9C4C-C2704EB2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3" name="architecture-endpoint-911">
            <a:extLst xmlns:a="http://schemas.openxmlformats.org/drawingml/2006/main">
              <a:ext uri="{FF2B5EF4-FFF2-40B4-BE49-F238E27FC236}">
                <a16:creationId xmlns:a16="http://schemas.microsoft.com/office/drawing/2014/main" id="{56D2A18B-5B2A-4D84-BC03-2D4A6CC7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4" name="architecture-endpoint-912">
            <a:extLst xmlns:a="http://schemas.openxmlformats.org/drawingml/2006/main">
              <a:ext uri="{FF2B5EF4-FFF2-40B4-BE49-F238E27FC236}">
                <a16:creationId xmlns:a16="http://schemas.microsoft.com/office/drawing/2014/main" id="{56012D84-227E-47CA-A98A-9D5BEBDD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5" name="architecture-endpoint-913">
            <a:extLst xmlns:a="http://schemas.openxmlformats.org/drawingml/2006/main">
              <a:ext uri="{FF2B5EF4-FFF2-40B4-BE49-F238E27FC236}">
                <a16:creationId xmlns:a16="http://schemas.microsoft.com/office/drawing/2014/main" id="{020F7CA1-AC43-4858-8ECE-89F960EF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6" name="architecture-endpoint-914">
            <a:extLst xmlns:a="http://schemas.openxmlformats.org/drawingml/2006/main">
              <a:ext uri="{FF2B5EF4-FFF2-40B4-BE49-F238E27FC236}">
                <a16:creationId xmlns:a16="http://schemas.microsoft.com/office/drawing/2014/main" id="{661212F6-C61C-4991-919C-D9E7C2D4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7" name="architecture-endpoint-915">
            <a:extLst xmlns:a="http://schemas.openxmlformats.org/drawingml/2006/main">
              <a:ext uri="{FF2B5EF4-FFF2-40B4-BE49-F238E27FC236}">
                <a16:creationId xmlns:a16="http://schemas.microsoft.com/office/drawing/2014/main" id="{5D1574AC-2367-4DB3-AB4F-EF27CB82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8" name="architecture-endpoint-916">
            <a:extLst xmlns:a="http://schemas.openxmlformats.org/drawingml/2006/main">
              <a:ext uri="{FF2B5EF4-FFF2-40B4-BE49-F238E27FC236}">
                <a16:creationId xmlns:a16="http://schemas.microsoft.com/office/drawing/2014/main" id="{8DF4B824-5BEB-45AE-A887-34CC9313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9" name="architecture-endpoint-917">
            <a:extLst xmlns:a="http://schemas.openxmlformats.org/drawingml/2006/main">
              <a:ext uri="{FF2B5EF4-FFF2-40B4-BE49-F238E27FC236}">
                <a16:creationId xmlns:a16="http://schemas.microsoft.com/office/drawing/2014/main" id="{6C4A2E51-7D8C-4DA7-A850-EE97390F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0" name="architecture-endpoint-918">
            <a:extLst xmlns:a="http://schemas.openxmlformats.org/drawingml/2006/main">
              <a:ext uri="{FF2B5EF4-FFF2-40B4-BE49-F238E27FC236}">
                <a16:creationId xmlns:a16="http://schemas.microsoft.com/office/drawing/2014/main" id="{FEDE3BCF-84BA-4569-8902-F2AB8390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1" name="architecture-endpoint-919">
            <a:extLst xmlns:a="http://schemas.openxmlformats.org/drawingml/2006/main">
              <a:ext uri="{FF2B5EF4-FFF2-40B4-BE49-F238E27FC236}">
                <a16:creationId xmlns:a16="http://schemas.microsoft.com/office/drawing/2014/main" id="{9EF4039B-2758-4F92-92AF-CD9F5963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2" name="architecture-endpoint-920">
            <a:extLst xmlns:a="http://schemas.openxmlformats.org/drawingml/2006/main">
              <a:ext uri="{FF2B5EF4-FFF2-40B4-BE49-F238E27FC236}">
                <a16:creationId xmlns:a16="http://schemas.microsoft.com/office/drawing/2014/main" id="{79616C46-EC04-4E4A-A847-D1546145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3" name="architecture-endpoint-921">
            <a:extLst xmlns:a="http://schemas.openxmlformats.org/drawingml/2006/main">
              <a:ext uri="{FF2B5EF4-FFF2-40B4-BE49-F238E27FC236}">
                <a16:creationId xmlns:a16="http://schemas.microsoft.com/office/drawing/2014/main" id="{BB4599BF-7A3F-4734-80E3-D3587E75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4" name="architecture-endpoint-922">
            <a:extLst xmlns:a="http://schemas.openxmlformats.org/drawingml/2006/main">
              <a:ext uri="{FF2B5EF4-FFF2-40B4-BE49-F238E27FC236}">
                <a16:creationId xmlns:a16="http://schemas.microsoft.com/office/drawing/2014/main" id="{2056C1B0-55A0-4372-ADC5-75DAE5F7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4765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5" name="architecture-endpoint-923">
            <a:extLst xmlns:a="http://schemas.openxmlformats.org/drawingml/2006/main">
              <a:ext uri="{FF2B5EF4-FFF2-40B4-BE49-F238E27FC236}">
                <a16:creationId xmlns:a16="http://schemas.microsoft.com/office/drawing/2014/main" id="{275F6121-6026-4F91-BBC4-C5ABD3F4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6" name="architecture-endpoint-924">
            <a:extLst xmlns:a="http://schemas.openxmlformats.org/drawingml/2006/main">
              <a:ext uri="{FF2B5EF4-FFF2-40B4-BE49-F238E27FC236}">
                <a16:creationId xmlns:a16="http://schemas.microsoft.com/office/drawing/2014/main" id="{F13E12E7-3F8F-4089-BBA8-298438BC5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7" name="architecture-endpoint-925">
            <a:extLst xmlns:a="http://schemas.openxmlformats.org/drawingml/2006/main">
              <a:ext uri="{FF2B5EF4-FFF2-40B4-BE49-F238E27FC236}">
                <a16:creationId xmlns:a16="http://schemas.microsoft.com/office/drawing/2014/main" id="{BA83A317-FF64-4D78-A7CD-CDE431C4B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8" name="architecture-endpoint-926">
            <a:extLst xmlns:a="http://schemas.openxmlformats.org/drawingml/2006/main">
              <a:ext uri="{FF2B5EF4-FFF2-40B4-BE49-F238E27FC236}">
                <a16:creationId xmlns:a16="http://schemas.microsoft.com/office/drawing/2014/main" id="{32CC86A7-447C-43D5-954B-44FB4BC14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9" name="architecture-endpoint-927">
            <a:extLst xmlns:a="http://schemas.openxmlformats.org/drawingml/2006/main">
              <a:ext uri="{FF2B5EF4-FFF2-40B4-BE49-F238E27FC236}">
                <a16:creationId xmlns:a16="http://schemas.microsoft.com/office/drawing/2014/main" id="{8857537C-298E-408C-BF41-62D1F3E8C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0" name="architecture-endpoint-928">
            <a:extLst xmlns:a="http://schemas.openxmlformats.org/drawingml/2006/main">
              <a:ext uri="{FF2B5EF4-FFF2-40B4-BE49-F238E27FC236}">
                <a16:creationId xmlns:a16="http://schemas.microsoft.com/office/drawing/2014/main" id="{3619D80A-2167-459C-90D1-CA50DC7C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1" name="architecture-endpoint-929">
            <a:extLst xmlns:a="http://schemas.openxmlformats.org/drawingml/2006/main">
              <a:ext uri="{FF2B5EF4-FFF2-40B4-BE49-F238E27FC236}">
                <a16:creationId xmlns:a16="http://schemas.microsoft.com/office/drawing/2014/main" id="{D0916CDA-BD59-452E-A7E6-65405D03E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2" name="architecture-endpoint-930">
            <a:extLst xmlns:a="http://schemas.openxmlformats.org/drawingml/2006/main">
              <a:ext uri="{FF2B5EF4-FFF2-40B4-BE49-F238E27FC236}">
                <a16:creationId xmlns:a16="http://schemas.microsoft.com/office/drawing/2014/main" id="{822B2C39-E1B3-4B02-AF8E-BA3F2A582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3" name="architecture-endpoint-931">
            <a:extLst xmlns:a="http://schemas.openxmlformats.org/drawingml/2006/main">
              <a:ext uri="{FF2B5EF4-FFF2-40B4-BE49-F238E27FC236}">
                <a16:creationId xmlns:a16="http://schemas.microsoft.com/office/drawing/2014/main" id="{6A0443E2-CDA2-47D8-8A5B-A302FDCE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4" name="architecture-endpoint-932">
            <a:extLst xmlns:a="http://schemas.openxmlformats.org/drawingml/2006/main">
              <a:ext uri="{FF2B5EF4-FFF2-40B4-BE49-F238E27FC236}">
                <a16:creationId xmlns:a16="http://schemas.microsoft.com/office/drawing/2014/main" id="{E22B1B9F-8AD2-4ADA-B43A-EAECCC896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5" name="architecture-endpoint-933">
            <a:extLst xmlns:a="http://schemas.openxmlformats.org/drawingml/2006/main">
              <a:ext uri="{FF2B5EF4-FFF2-40B4-BE49-F238E27FC236}">
                <a16:creationId xmlns:a16="http://schemas.microsoft.com/office/drawing/2014/main" id="{CE5091F9-F785-498D-8E08-EEAF25A5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6" name="architecture-endpoint-934">
            <a:extLst xmlns:a="http://schemas.openxmlformats.org/drawingml/2006/main">
              <a:ext uri="{FF2B5EF4-FFF2-40B4-BE49-F238E27FC236}">
                <a16:creationId xmlns:a16="http://schemas.microsoft.com/office/drawing/2014/main" id="{13ABF6BC-684F-4F6D-9CF0-FC4A7BD82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7" name="architecture-endpoint-935">
            <a:extLst xmlns:a="http://schemas.openxmlformats.org/drawingml/2006/main">
              <a:ext uri="{FF2B5EF4-FFF2-40B4-BE49-F238E27FC236}">
                <a16:creationId xmlns:a16="http://schemas.microsoft.com/office/drawing/2014/main" id="{F34EFF93-F0CF-4549-A238-A262EBF6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8" name="architecture-endpoint-936">
            <a:extLst xmlns:a="http://schemas.openxmlformats.org/drawingml/2006/main">
              <a:ext uri="{FF2B5EF4-FFF2-40B4-BE49-F238E27FC236}">
                <a16:creationId xmlns:a16="http://schemas.microsoft.com/office/drawing/2014/main" id="{2E24A10F-0470-489F-80FB-966BF80A7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9" name="architecture-endpoint-937">
            <a:extLst xmlns:a="http://schemas.openxmlformats.org/drawingml/2006/main">
              <a:ext uri="{FF2B5EF4-FFF2-40B4-BE49-F238E27FC236}">
                <a16:creationId xmlns:a16="http://schemas.microsoft.com/office/drawing/2014/main" id="{46566E85-F4BF-4D99-A53F-6D340E7A6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0" name="architecture-endpoint-938">
            <a:extLst xmlns:a="http://schemas.openxmlformats.org/drawingml/2006/main">
              <a:ext uri="{FF2B5EF4-FFF2-40B4-BE49-F238E27FC236}">
                <a16:creationId xmlns:a16="http://schemas.microsoft.com/office/drawing/2014/main" id="{5D7F3C6F-770F-427B-A581-A9DDB838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5146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1" name="architecture-endpoint-939">
            <a:extLst xmlns:a="http://schemas.openxmlformats.org/drawingml/2006/main">
              <a:ext uri="{FF2B5EF4-FFF2-40B4-BE49-F238E27FC236}">
                <a16:creationId xmlns:a16="http://schemas.microsoft.com/office/drawing/2014/main" id="{6DB52F18-141C-4D5D-9E3D-8878785B1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2" name="architecture-endpoint-940">
            <a:extLst xmlns:a="http://schemas.openxmlformats.org/drawingml/2006/main">
              <a:ext uri="{FF2B5EF4-FFF2-40B4-BE49-F238E27FC236}">
                <a16:creationId xmlns:a16="http://schemas.microsoft.com/office/drawing/2014/main" id="{A4E01921-66C1-4842-9998-8D6163EB3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3" name="architecture-endpoint-941">
            <a:extLst xmlns:a="http://schemas.openxmlformats.org/drawingml/2006/main">
              <a:ext uri="{FF2B5EF4-FFF2-40B4-BE49-F238E27FC236}">
                <a16:creationId xmlns:a16="http://schemas.microsoft.com/office/drawing/2014/main" id="{423C488D-E9EF-4CB2-BB41-AA948A0B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4" name="architecture-endpoint-942">
            <a:extLst xmlns:a="http://schemas.openxmlformats.org/drawingml/2006/main">
              <a:ext uri="{FF2B5EF4-FFF2-40B4-BE49-F238E27FC236}">
                <a16:creationId xmlns:a16="http://schemas.microsoft.com/office/drawing/2014/main" id="{E894D5F7-2C48-4765-AC2F-76F4D0AF0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5" name="architecture-endpoint-943">
            <a:extLst xmlns:a="http://schemas.openxmlformats.org/drawingml/2006/main">
              <a:ext uri="{FF2B5EF4-FFF2-40B4-BE49-F238E27FC236}">
                <a16:creationId xmlns:a16="http://schemas.microsoft.com/office/drawing/2014/main" id="{B09782C4-692B-4FCD-9F72-3DBE3698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6" name="architecture-endpoint-944">
            <a:extLst xmlns:a="http://schemas.openxmlformats.org/drawingml/2006/main">
              <a:ext uri="{FF2B5EF4-FFF2-40B4-BE49-F238E27FC236}">
                <a16:creationId xmlns:a16="http://schemas.microsoft.com/office/drawing/2014/main" id="{ACFCDDDB-1DA9-4337-A3AF-1A42BA65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7" name="architecture-endpoint-945">
            <a:extLst xmlns:a="http://schemas.openxmlformats.org/drawingml/2006/main">
              <a:ext uri="{FF2B5EF4-FFF2-40B4-BE49-F238E27FC236}">
                <a16:creationId xmlns:a16="http://schemas.microsoft.com/office/drawing/2014/main" id="{C64C93D7-9E37-4107-B364-A63A5CC21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8" name="architecture-endpoint-946">
            <a:extLst xmlns:a="http://schemas.openxmlformats.org/drawingml/2006/main">
              <a:ext uri="{FF2B5EF4-FFF2-40B4-BE49-F238E27FC236}">
                <a16:creationId xmlns:a16="http://schemas.microsoft.com/office/drawing/2014/main" id="{5EAA9665-4721-4033-A74A-8B4275C8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9" name="architecture-endpoint-947">
            <a:extLst xmlns:a="http://schemas.openxmlformats.org/drawingml/2006/main">
              <a:ext uri="{FF2B5EF4-FFF2-40B4-BE49-F238E27FC236}">
                <a16:creationId xmlns:a16="http://schemas.microsoft.com/office/drawing/2014/main" id="{FD381724-9BBA-441A-A042-85695FF6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0" name="architecture-endpoint-948">
            <a:extLst xmlns:a="http://schemas.openxmlformats.org/drawingml/2006/main">
              <a:ext uri="{FF2B5EF4-FFF2-40B4-BE49-F238E27FC236}">
                <a16:creationId xmlns:a16="http://schemas.microsoft.com/office/drawing/2014/main" id="{9769BED2-4F2A-470A-A600-0E0777D6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1" name="architecture-endpoint-949">
            <a:extLst xmlns:a="http://schemas.openxmlformats.org/drawingml/2006/main">
              <a:ext uri="{FF2B5EF4-FFF2-40B4-BE49-F238E27FC236}">
                <a16:creationId xmlns:a16="http://schemas.microsoft.com/office/drawing/2014/main" id="{360F7D2E-C7C0-4364-A099-E4C10613E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2" name="architecture-endpoint-950">
            <a:extLst xmlns:a="http://schemas.openxmlformats.org/drawingml/2006/main">
              <a:ext uri="{FF2B5EF4-FFF2-40B4-BE49-F238E27FC236}">
                <a16:creationId xmlns:a16="http://schemas.microsoft.com/office/drawing/2014/main" id="{C8521819-1DA6-4AB2-862B-382E5B487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3" name="architecture-endpoint-951">
            <a:extLst xmlns:a="http://schemas.openxmlformats.org/drawingml/2006/main">
              <a:ext uri="{FF2B5EF4-FFF2-40B4-BE49-F238E27FC236}">
                <a16:creationId xmlns:a16="http://schemas.microsoft.com/office/drawing/2014/main" id="{6D6D76AE-5434-4191-A23B-8A3BC46D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4" name="architecture-endpoint-952">
            <a:extLst xmlns:a="http://schemas.openxmlformats.org/drawingml/2006/main">
              <a:ext uri="{FF2B5EF4-FFF2-40B4-BE49-F238E27FC236}">
                <a16:creationId xmlns:a16="http://schemas.microsoft.com/office/drawing/2014/main" id="{612EBCC1-4184-4C95-A88A-5BFCF522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5" name="architecture-endpoint-953">
            <a:extLst xmlns:a="http://schemas.openxmlformats.org/drawingml/2006/main">
              <a:ext uri="{FF2B5EF4-FFF2-40B4-BE49-F238E27FC236}">
                <a16:creationId xmlns:a16="http://schemas.microsoft.com/office/drawing/2014/main" id="{550AE000-2630-40FE-A172-C915D3D0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6" name="architecture-endpoint-954">
            <a:extLst xmlns:a="http://schemas.openxmlformats.org/drawingml/2006/main">
              <a:ext uri="{FF2B5EF4-FFF2-40B4-BE49-F238E27FC236}">
                <a16:creationId xmlns:a16="http://schemas.microsoft.com/office/drawing/2014/main" id="{AF47EEAC-C864-46CD-A8F8-850BFE56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5527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7" name="architecture-endpoint-955">
            <a:extLst xmlns:a="http://schemas.openxmlformats.org/drawingml/2006/main">
              <a:ext uri="{FF2B5EF4-FFF2-40B4-BE49-F238E27FC236}">
                <a16:creationId xmlns:a16="http://schemas.microsoft.com/office/drawing/2014/main" id="{A67E1C24-A2ED-471E-B650-08D26B2AC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8" name="architecture-endpoint-956">
            <a:extLst xmlns:a="http://schemas.openxmlformats.org/drawingml/2006/main">
              <a:ext uri="{FF2B5EF4-FFF2-40B4-BE49-F238E27FC236}">
                <a16:creationId xmlns:a16="http://schemas.microsoft.com/office/drawing/2014/main" id="{2208029F-9EF9-4728-89FE-0A7CDE7A7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9" name="architecture-endpoint-957">
            <a:extLst xmlns:a="http://schemas.openxmlformats.org/drawingml/2006/main">
              <a:ext uri="{FF2B5EF4-FFF2-40B4-BE49-F238E27FC236}">
                <a16:creationId xmlns:a16="http://schemas.microsoft.com/office/drawing/2014/main" id="{A60F430D-356E-4F28-AA86-56813EA49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0" name="architecture-endpoint-958">
            <a:extLst xmlns:a="http://schemas.openxmlformats.org/drawingml/2006/main">
              <a:ext uri="{FF2B5EF4-FFF2-40B4-BE49-F238E27FC236}">
                <a16:creationId xmlns:a16="http://schemas.microsoft.com/office/drawing/2014/main" id="{100D99C2-5297-47C9-AE53-6FF138C8D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1" name="architecture-endpoint-959">
            <a:extLst xmlns:a="http://schemas.openxmlformats.org/drawingml/2006/main">
              <a:ext uri="{FF2B5EF4-FFF2-40B4-BE49-F238E27FC236}">
                <a16:creationId xmlns:a16="http://schemas.microsoft.com/office/drawing/2014/main" id="{63685780-27F7-462B-87DD-E0CB7C02F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2" name="architecture-endpoint-960">
            <a:extLst xmlns:a="http://schemas.openxmlformats.org/drawingml/2006/main">
              <a:ext uri="{FF2B5EF4-FFF2-40B4-BE49-F238E27FC236}">
                <a16:creationId xmlns:a16="http://schemas.microsoft.com/office/drawing/2014/main" id="{4FB6CFFB-4A48-4C8A-B5E0-4E6E1AA5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3" name="architecture-endpoint-961">
            <a:extLst xmlns:a="http://schemas.openxmlformats.org/drawingml/2006/main">
              <a:ext uri="{FF2B5EF4-FFF2-40B4-BE49-F238E27FC236}">
                <a16:creationId xmlns:a16="http://schemas.microsoft.com/office/drawing/2014/main" id="{4A20A067-99D9-4AD2-A418-F2252F55F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4" name="architecture-endpoint-962">
            <a:extLst xmlns:a="http://schemas.openxmlformats.org/drawingml/2006/main">
              <a:ext uri="{FF2B5EF4-FFF2-40B4-BE49-F238E27FC236}">
                <a16:creationId xmlns:a16="http://schemas.microsoft.com/office/drawing/2014/main" id="{DB0C0378-4EF5-47B2-BDE5-FE0F7AE1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5" name="architecture-endpoint-963">
            <a:extLst xmlns:a="http://schemas.openxmlformats.org/drawingml/2006/main">
              <a:ext uri="{FF2B5EF4-FFF2-40B4-BE49-F238E27FC236}">
                <a16:creationId xmlns:a16="http://schemas.microsoft.com/office/drawing/2014/main" id="{AB57F16B-8967-424C-9275-68446314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6" name="architecture-endpoint-964">
            <a:extLst xmlns:a="http://schemas.openxmlformats.org/drawingml/2006/main">
              <a:ext uri="{FF2B5EF4-FFF2-40B4-BE49-F238E27FC236}">
                <a16:creationId xmlns:a16="http://schemas.microsoft.com/office/drawing/2014/main" id="{EEEB68B6-90B1-4DEA-A45F-65CA69A18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7" name="architecture-endpoint-965">
            <a:extLst xmlns:a="http://schemas.openxmlformats.org/drawingml/2006/main">
              <a:ext uri="{FF2B5EF4-FFF2-40B4-BE49-F238E27FC236}">
                <a16:creationId xmlns:a16="http://schemas.microsoft.com/office/drawing/2014/main" id="{038E8EEC-E75B-48D0-8229-D7CFDF00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8" name="architecture-endpoint-966">
            <a:extLst xmlns:a="http://schemas.openxmlformats.org/drawingml/2006/main">
              <a:ext uri="{FF2B5EF4-FFF2-40B4-BE49-F238E27FC236}">
                <a16:creationId xmlns:a16="http://schemas.microsoft.com/office/drawing/2014/main" id="{CD0BA24A-74BE-4ACE-8F5C-E00FB82F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9" name="architecture-endpoint-967">
            <a:extLst xmlns:a="http://schemas.openxmlformats.org/drawingml/2006/main">
              <a:ext uri="{FF2B5EF4-FFF2-40B4-BE49-F238E27FC236}">
                <a16:creationId xmlns:a16="http://schemas.microsoft.com/office/drawing/2014/main" id="{ED5D358B-B96E-4CE5-943E-032391912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0" name="architecture-endpoint-968">
            <a:extLst xmlns:a="http://schemas.openxmlformats.org/drawingml/2006/main">
              <a:ext uri="{FF2B5EF4-FFF2-40B4-BE49-F238E27FC236}">
                <a16:creationId xmlns:a16="http://schemas.microsoft.com/office/drawing/2014/main" id="{A3548CB4-8F32-4A00-8C22-EDE7FD11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1" name="architecture-endpoint-969">
            <a:extLst xmlns:a="http://schemas.openxmlformats.org/drawingml/2006/main">
              <a:ext uri="{FF2B5EF4-FFF2-40B4-BE49-F238E27FC236}">
                <a16:creationId xmlns:a16="http://schemas.microsoft.com/office/drawing/2014/main" id="{399441AB-45A9-47DF-8DDA-F5500FE5E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2" name="architecture-endpoint-970">
            <a:extLst xmlns:a="http://schemas.openxmlformats.org/drawingml/2006/main">
              <a:ext uri="{FF2B5EF4-FFF2-40B4-BE49-F238E27FC236}">
                <a16:creationId xmlns:a16="http://schemas.microsoft.com/office/drawing/2014/main" id="{D253296D-FA61-4133-A6A0-021733E15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5908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3" name="architecture-endpoint-971">
            <a:extLst xmlns:a="http://schemas.openxmlformats.org/drawingml/2006/main">
              <a:ext uri="{FF2B5EF4-FFF2-40B4-BE49-F238E27FC236}">
                <a16:creationId xmlns:a16="http://schemas.microsoft.com/office/drawing/2014/main" id="{72ACBB1F-EF12-4185-B39D-A91D374D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4" name="architecture-endpoint-972">
            <a:extLst xmlns:a="http://schemas.openxmlformats.org/drawingml/2006/main">
              <a:ext uri="{FF2B5EF4-FFF2-40B4-BE49-F238E27FC236}">
                <a16:creationId xmlns:a16="http://schemas.microsoft.com/office/drawing/2014/main" id="{A3B9502B-990A-432E-945C-36B9077D6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5" name="architecture-endpoint-973">
            <a:extLst xmlns:a="http://schemas.openxmlformats.org/drawingml/2006/main">
              <a:ext uri="{FF2B5EF4-FFF2-40B4-BE49-F238E27FC236}">
                <a16:creationId xmlns:a16="http://schemas.microsoft.com/office/drawing/2014/main" id="{26FD6B2D-F1C3-4F2D-801D-A3D86A12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6" name="architecture-endpoint-974">
            <a:extLst xmlns:a="http://schemas.openxmlformats.org/drawingml/2006/main">
              <a:ext uri="{FF2B5EF4-FFF2-40B4-BE49-F238E27FC236}">
                <a16:creationId xmlns:a16="http://schemas.microsoft.com/office/drawing/2014/main" id="{5528457F-190F-4C69-BBAC-12ED01ED3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7" name="architecture-endpoint-975">
            <a:extLst xmlns:a="http://schemas.openxmlformats.org/drawingml/2006/main">
              <a:ext uri="{FF2B5EF4-FFF2-40B4-BE49-F238E27FC236}">
                <a16:creationId xmlns:a16="http://schemas.microsoft.com/office/drawing/2014/main" id="{DAF68F24-F770-4438-A5BF-55553087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8" name="architecture-endpoint-976">
            <a:extLst xmlns:a="http://schemas.openxmlformats.org/drawingml/2006/main">
              <a:ext uri="{FF2B5EF4-FFF2-40B4-BE49-F238E27FC236}">
                <a16:creationId xmlns:a16="http://schemas.microsoft.com/office/drawing/2014/main" id="{F4CE8D2D-C102-4296-A932-4E47C35D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9" name="architecture-endpoint-977">
            <a:extLst xmlns:a="http://schemas.openxmlformats.org/drawingml/2006/main">
              <a:ext uri="{FF2B5EF4-FFF2-40B4-BE49-F238E27FC236}">
                <a16:creationId xmlns:a16="http://schemas.microsoft.com/office/drawing/2014/main" id="{2FCEC456-F675-45BC-8763-74F22440E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0" name="architecture-endpoint-978">
            <a:extLst xmlns:a="http://schemas.openxmlformats.org/drawingml/2006/main">
              <a:ext uri="{FF2B5EF4-FFF2-40B4-BE49-F238E27FC236}">
                <a16:creationId xmlns:a16="http://schemas.microsoft.com/office/drawing/2014/main" id="{861CC3A8-D58A-4C14-881A-E55C801D6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1" name="architecture-endpoint-979">
            <a:extLst xmlns:a="http://schemas.openxmlformats.org/drawingml/2006/main">
              <a:ext uri="{FF2B5EF4-FFF2-40B4-BE49-F238E27FC236}">
                <a16:creationId xmlns:a16="http://schemas.microsoft.com/office/drawing/2014/main" id="{07D6F209-69D6-4DAA-AD9F-FE043951B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2" name="architecture-endpoint-980">
            <a:extLst xmlns:a="http://schemas.openxmlformats.org/drawingml/2006/main">
              <a:ext uri="{FF2B5EF4-FFF2-40B4-BE49-F238E27FC236}">
                <a16:creationId xmlns:a16="http://schemas.microsoft.com/office/drawing/2014/main" id="{21C3CD47-F10D-4288-98DE-DF4CA0001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3" name="architecture-endpoint-981">
            <a:extLst xmlns:a="http://schemas.openxmlformats.org/drawingml/2006/main">
              <a:ext uri="{FF2B5EF4-FFF2-40B4-BE49-F238E27FC236}">
                <a16:creationId xmlns:a16="http://schemas.microsoft.com/office/drawing/2014/main" id="{6EBC5E05-B76D-4D7A-8D7D-FE02A7B8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4" name="architecture-endpoint-982">
            <a:extLst xmlns:a="http://schemas.openxmlformats.org/drawingml/2006/main">
              <a:ext uri="{FF2B5EF4-FFF2-40B4-BE49-F238E27FC236}">
                <a16:creationId xmlns:a16="http://schemas.microsoft.com/office/drawing/2014/main" id="{F0431154-D2B6-4369-9C2D-1876EA35E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5" name="architecture-endpoint-983">
            <a:extLst xmlns:a="http://schemas.openxmlformats.org/drawingml/2006/main">
              <a:ext uri="{FF2B5EF4-FFF2-40B4-BE49-F238E27FC236}">
                <a16:creationId xmlns:a16="http://schemas.microsoft.com/office/drawing/2014/main" id="{A7499FAC-B40D-430F-8A6A-6BA7C9957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6" name="architecture-endpoint-984">
            <a:extLst xmlns:a="http://schemas.openxmlformats.org/drawingml/2006/main">
              <a:ext uri="{FF2B5EF4-FFF2-40B4-BE49-F238E27FC236}">
                <a16:creationId xmlns:a16="http://schemas.microsoft.com/office/drawing/2014/main" id="{5157CC75-4BED-4B59-993C-A44BC934F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7" name="architecture-endpoint-985">
            <a:extLst xmlns:a="http://schemas.openxmlformats.org/drawingml/2006/main">
              <a:ext uri="{FF2B5EF4-FFF2-40B4-BE49-F238E27FC236}">
                <a16:creationId xmlns:a16="http://schemas.microsoft.com/office/drawing/2014/main" id="{F0A4D277-BAB0-4F08-8213-1075E0E3F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8" name="architecture-endpoint-986">
            <a:extLst xmlns:a="http://schemas.openxmlformats.org/drawingml/2006/main">
              <a:ext uri="{FF2B5EF4-FFF2-40B4-BE49-F238E27FC236}">
                <a16:creationId xmlns:a16="http://schemas.microsoft.com/office/drawing/2014/main" id="{033FEE01-52B4-4A68-9B74-EF2F243D2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6289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9" name="architecture-endpoint-987">
            <a:extLst xmlns:a="http://schemas.openxmlformats.org/drawingml/2006/main">
              <a:ext uri="{FF2B5EF4-FFF2-40B4-BE49-F238E27FC236}">
                <a16:creationId xmlns:a16="http://schemas.microsoft.com/office/drawing/2014/main" id="{91E65529-A985-4B21-A8E2-9C38000C0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0" name="architecture-endpoint-988">
            <a:extLst xmlns:a="http://schemas.openxmlformats.org/drawingml/2006/main">
              <a:ext uri="{FF2B5EF4-FFF2-40B4-BE49-F238E27FC236}">
                <a16:creationId xmlns:a16="http://schemas.microsoft.com/office/drawing/2014/main" id="{65597225-E8D0-45A9-8AD3-D0F9A13F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1" name="architecture-endpoint-989">
            <a:extLst xmlns:a="http://schemas.openxmlformats.org/drawingml/2006/main">
              <a:ext uri="{FF2B5EF4-FFF2-40B4-BE49-F238E27FC236}">
                <a16:creationId xmlns:a16="http://schemas.microsoft.com/office/drawing/2014/main" id="{B4BF9F31-6008-4B79-A7AF-BB504DD5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2" name="architecture-endpoint-990">
            <a:extLst xmlns:a="http://schemas.openxmlformats.org/drawingml/2006/main">
              <a:ext uri="{FF2B5EF4-FFF2-40B4-BE49-F238E27FC236}">
                <a16:creationId xmlns:a16="http://schemas.microsoft.com/office/drawing/2014/main" id="{CA75274F-69E1-4E15-88C5-3CCDF1AB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3" name="architecture-endpoint-991">
            <a:extLst xmlns:a="http://schemas.openxmlformats.org/drawingml/2006/main">
              <a:ext uri="{FF2B5EF4-FFF2-40B4-BE49-F238E27FC236}">
                <a16:creationId xmlns:a16="http://schemas.microsoft.com/office/drawing/2014/main" id="{6A238D29-7AE8-4FEC-A371-1BA29E5D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4" name="architecture-endpoint-992">
            <a:extLst xmlns:a="http://schemas.openxmlformats.org/drawingml/2006/main">
              <a:ext uri="{FF2B5EF4-FFF2-40B4-BE49-F238E27FC236}">
                <a16:creationId xmlns:a16="http://schemas.microsoft.com/office/drawing/2014/main" id="{00765E42-C5AC-4B19-800B-5F268780C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5" name="architecture-endpoint-993">
            <a:extLst xmlns:a="http://schemas.openxmlformats.org/drawingml/2006/main">
              <a:ext uri="{FF2B5EF4-FFF2-40B4-BE49-F238E27FC236}">
                <a16:creationId xmlns:a16="http://schemas.microsoft.com/office/drawing/2014/main" id="{1F769752-2F32-4320-9170-2338EAB7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6" name="architecture-endpoint-994">
            <a:extLst xmlns:a="http://schemas.openxmlformats.org/drawingml/2006/main">
              <a:ext uri="{FF2B5EF4-FFF2-40B4-BE49-F238E27FC236}">
                <a16:creationId xmlns:a16="http://schemas.microsoft.com/office/drawing/2014/main" id="{2A59E29D-575E-4EA6-B603-1368B640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7" name="architecture-endpoint-995">
            <a:extLst xmlns:a="http://schemas.openxmlformats.org/drawingml/2006/main">
              <a:ext uri="{FF2B5EF4-FFF2-40B4-BE49-F238E27FC236}">
                <a16:creationId xmlns:a16="http://schemas.microsoft.com/office/drawing/2014/main" id="{9A98198E-7098-41FA-91DE-68775BE1D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8" name="architecture-endpoint-996">
            <a:extLst xmlns:a="http://schemas.openxmlformats.org/drawingml/2006/main">
              <a:ext uri="{FF2B5EF4-FFF2-40B4-BE49-F238E27FC236}">
                <a16:creationId xmlns:a16="http://schemas.microsoft.com/office/drawing/2014/main" id="{088F9D0C-8D01-47A5-A758-8A7082BF3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9" name="architecture-endpoint-997">
            <a:extLst xmlns:a="http://schemas.openxmlformats.org/drawingml/2006/main">
              <a:ext uri="{FF2B5EF4-FFF2-40B4-BE49-F238E27FC236}">
                <a16:creationId xmlns:a16="http://schemas.microsoft.com/office/drawing/2014/main" id="{E61E9A2F-4DAF-446A-9BC4-988895BC8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0" name="architecture-endpoint-998">
            <a:extLst xmlns:a="http://schemas.openxmlformats.org/drawingml/2006/main">
              <a:ext uri="{FF2B5EF4-FFF2-40B4-BE49-F238E27FC236}">
                <a16:creationId xmlns:a16="http://schemas.microsoft.com/office/drawing/2014/main" id="{570A0D82-E188-4632-97AA-A0303B3A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1" name="architecture-endpoint-999">
            <a:extLst xmlns:a="http://schemas.openxmlformats.org/drawingml/2006/main">
              <a:ext uri="{FF2B5EF4-FFF2-40B4-BE49-F238E27FC236}">
                <a16:creationId xmlns:a16="http://schemas.microsoft.com/office/drawing/2014/main" id="{45E70049-1DFD-411F-A3AE-4145DACC9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2" name="architecture-endpoint-1000">
            <a:extLst xmlns:a="http://schemas.openxmlformats.org/drawingml/2006/main">
              <a:ext uri="{FF2B5EF4-FFF2-40B4-BE49-F238E27FC236}">
                <a16:creationId xmlns:a16="http://schemas.microsoft.com/office/drawing/2014/main" id="{606EE10F-AC1E-4C8A-A04D-422173C48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3" name="architecture-endpoint-1001">
            <a:extLst xmlns:a="http://schemas.openxmlformats.org/drawingml/2006/main">
              <a:ext uri="{FF2B5EF4-FFF2-40B4-BE49-F238E27FC236}">
                <a16:creationId xmlns:a16="http://schemas.microsoft.com/office/drawing/2014/main" id="{5255BDEC-E37E-4D90-B1E8-6A795EA6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4" name="architecture-endpoint-1002">
            <a:extLst xmlns:a="http://schemas.openxmlformats.org/drawingml/2006/main">
              <a:ext uri="{FF2B5EF4-FFF2-40B4-BE49-F238E27FC236}">
                <a16:creationId xmlns:a16="http://schemas.microsoft.com/office/drawing/2014/main" id="{3CCF53B6-926D-4851-98D1-8D6BE08F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6670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5" name="architecture-endpoint-1003">
            <a:extLst xmlns:a="http://schemas.openxmlformats.org/drawingml/2006/main">
              <a:ext uri="{FF2B5EF4-FFF2-40B4-BE49-F238E27FC236}">
                <a16:creationId xmlns:a16="http://schemas.microsoft.com/office/drawing/2014/main" id="{2B85FE9C-DF26-4687-8DE8-52ECFC6EA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6" name="architecture-endpoint-1004">
            <a:extLst xmlns:a="http://schemas.openxmlformats.org/drawingml/2006/main">
              <a:ext uri="{FF2B5EF4-FFF2-40B4-BE49-F238E27FC236}">
                <a16:creationId xmlns:a16="http://schemas.microsoft.com/office/drawing/2014/main" id="{E90F0425-F1CD-4DF0-86D3-C77B2580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7" name="architecture-endpoint-1005">
            <a:extLst xmlns:a="http://schemas.openxmlformats.org/drawingml/2006/main">
              <a:ext uri="{FF2B5EF4-FFF2-40B4-BE49-F238E27FC236}">
                <a16:creationId xmlns:a16="http://schemas.microsoft.com/office/drawing/2014/main" id="{99A0A47C-1000-4827-A2EC-D23215C6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8" name="architecture-endpoint-1006">
            <a:extLst xmlns:a="http://schemas.openxmlformats.org/drawingml/2006/main">
              <a:ext uri="{FF2B5EF4-FFF2-40B4-BE49-F238E27FC236}">
                <a16:creationId xmlns:a16="http://schemas.microsoft.com/office/drawing/2014/main" id="{250751E4-7A4C-4B35-BF84-5AE6A44C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9" name="architecture-endpoint-1007">
            <a:extLst xmlns:a="http://schemas.openxmlformats.org/drawingml/2006/main">
              <a:ext uri="{FF2B5EF4-FFF2-40B4-BE49-F238E27FC236}">
                <a16:creationId xmlns:a16="http://schemas.microsoft.com/office/drawing/2014/main" id="{266EEAA0-6334-4150-BA6F-0679C76A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0" name="architecture-endpoint-1008">
            <a:extLst xmlns:a="http://schemas.openxmlformats.org/drawingml/2006/main">
              <a:ext uri="{FF2B5EF4-FFF2-40B4-BE49-F238E27FC236}">
                <a16:creationId xmlns:a16="http://schemas.microsoft.com/office/drawing/2014/main" id="{D56DDE15-79C5-43D2-A2E2-652CAABAE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1" name="architecture-endpoint-1009">
            <a:extLst xmlns:a="http://schemas.openxmlformats.org/drawingml/2006/main">
              <a:ext uri="{FF2B5EF4-FFF2-40B4-BE49-F238E27FC236}">
                <a16:creationId xmlns:a16="http://schemas.microsoft.com/office/drawing/2014/main" id="{A9DBAFD2-A6C2-4E3A-BF33-D5FE7460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2" name="architecture-endpoint-1010">
            <a:extLst xmlns:a="http://schemas.openxmlformats.org/drawingml/2006/main">
              <a:ext uri="{FF2B5EF4-FFF2-40B4-BE49-F238E27FC236}">
                <a16:creationId xmlns:a16="http://schemas.microsoft.com/office/drawing/2014/main" id="{8E6F47F6-84AA-4DBC-864C-7D84B8C92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3" name="architecture-endpoint-1011">
            <a:extLst xmlns:a="http://schemas.openxmlformats.org/drawingml/2006/main">
              <a:ext uri="{FF2B5EF4-FFF2-40B4-BE49-F238E27FC236}">
                <a16:creationId xmlns:a16="http://schemas.microsoft.com/office/drawing/2014/main" id="{9B1516CB-11A4-40BC-A2A2-15179E13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4" name="architecture-endpoint-1012">
            <a:extLst xmlns:a="http://schemas.openxmlformats.org/drawingml/2006/main">
              <a:ext uri="{FF2B5EF4-FFF2-40B4-BE49-F238E27FC236}">
                <a16:creationId xmlns:a16="http://schemas.microsoft.com/office/drawing/2014/main" id="{8DC3CCB4-4C40-4D50-AB24-8F9034946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5" name="architecture-endpoint-1013">
            <a:extLst xmlns:a="http://schemas.openxmlformats.org/drawingml/2006/main">
              <a:ext uri="{FF2B5EF4-FFF2-40B4-BE49-F238E27FC236}">
                <a16:creationId xmlns:a16="http://schemas.microsoft.com/office/drawing/2014/main" id="{B9E08E74-90C5-45B1-A2F2-ED06A58A8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6" name="architecture-endpoint-1014">
            <a:extLst xmlns:a="http://schemas.openxmlformats.org/drawingml/2006/main">
              <a:ext uri="{FF2B5EF4-FFF2-40B4-BE49-F238E27FC236}">
                <a16:creationId xmlns:a16="http://schemas.microsoft.com/office/drawing/2014/main" id="{48E13CAC-60F3-473D-87ED-4406BAEC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7" name="architecture-endpoint-1015">
            <a:extLst xmlns:a="http://schemas.openxmlformats.org/drawingml/2006/main">
              <a:ext uri="{FF2B5EF4-FFF2-40B4-BE49-F238E27FC236}">
                <a16:creationId xmlns:a16="http://schemas.microsoft.com/office/drawing/2014/main" id="{81E0CCD5-D948-4659-B437-9964EED92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8" name="architecture-endpoint-1016">
            <a:extLst xmlns:a="http://schemas.openxmlformats.org/drawingml/2006/main">
              <a:ext uri="{FF2B5EF4-FFF2-40B4-BE49-F238E27FC236}">
                <a16:creationId xmlns:a16="http://schemas.microsoft.com/office/drawing/2014/main" id="{BFFEC465-9936-414F-971D-7134B10E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270510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9" name="textbox-160">
            <a:extLst xmlns:a="http://schemas.openxmlformats.org/drawingml/2006/main">
              <a:ext uri="{FF2B5EF4-FFF2-40B4-BE49-F238E27FC236}">
                <a16:creationId xmlns:a16="http://schemas.microsoft.com/office/drawing/2014/main" id="{EC868097-1A57-44E9-89DB-9DE331C57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781300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1150" name="textbox-161">
            <a:extLst xmlns:a="http://schemas.openxmlformats.org/drawingml/2006/main">
              <a:ext uri="{FF2B5EF4-FFF2-40B4-BE49-F238E27FC236}">
                <a16:creationId xmlns:a16="http://schemas.microsoft.com/office/drawing/2014/main" id="{63D62984-3496-4801-9C69-FB4C0ADC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981325"/>
            <a:ext cx="3848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AS29798</a:t>
            </a:r>
          </a:p>
        </p:txBody>
      </p:sp>
      <p:sp>
        <p:nvSpPr>
          <p:cNvPr id="1151" name="architecture-endpoint-1017">
            <a:extLst xmlns:a="http://schemas.openxmlformats.org/drawingml/2006/main">
              <a:ext uri="{FF2B5EF4-FFF2-40B4-BE49-F238E27FC236}">
                <a16:creationId xmlns:a16="http://schemas.microsoft.com/office/drawing/2014/main" id="{BE026A5D-DE6F-4F5A-A1FF-EACA850C8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2" name="architecture-endpoint-1018">
            <a:extLst xmlns:a="http://schemas.openxmlformats.org/drawingml/2006/main">
              <a:ext uri="{FF2B5EF4-FFF2-40B4-BE49-F238E27FC236}">
                <a16:creationId xmlns:a16="http://schemas.microsoft.com/office/drawing/2014/main" id="{3C7B997A-4BBD-4C55-8B0A-6563B31F4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3" name="architecture-endpoint-1019">
            <a:extLst xmlns:a="http://schemas.openxmlformats.org/drawingml/2006/main">
              <a:ext uri="{FF2B5EF4-FFF2-40B4-BE49-F238E27FC236}">
                <a16:creationId xmlns:a16="http://schemas.microsoft.com/office/drawing/2014/main" id="{36A370BD-E14A-42DD-B9FA-774205AB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4" name="architecture-endpoint-1020">
            <a:extLst xmlns:a="http://schemas.openxmlformats.org/drawingml/2006/main">
              <a:ext uri="{FF2B5EF4-FFF2-40B4-BE49-F238E27FC236}">
                <a16:creationId xmlns:a16="http://schemas.microsoft.com/office/drawing/2014/main" id="{3FEC5049-5A68-49A1-BAAB-13F6F3FC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5" name="architecture-endpoint-1021">
            <a:extLst xmlns:a="http://schemas.openxmlformats.org/drawingml/2006/main">
              <a:ext uri="{FF2B5EF4-FFF2-40B4-BE49-F238E27FC236}">
                <a16:creationId xmlns:a16="http://schemas.microsoft.com/office/drawing/2014/main" id="{F0D36F5C-7327-45BE-9F6C-0A80EC422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6" name="architecture-endpoint-1022">
            <a:extLst xmlns:a="http://schemas.openxmlformats.org/drawingml/2006/main">
              <a:ext uri="{FF2B5EF4-FFF2-40B4-BE49-F238E27FC236}">
                <a16:creationId xmlns:a16="http://schemas.microsoft.com/office/drawing/2014/main" id="{C0569A5D-3A98-48E1-AD94-6958DE3F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7" name="architecture-endpoint-1023">
            <a:extLst xmlns:a="http://schemas.openxmlformats.org/drawingml/2006/main">
              <a:ext uri="{FF2B5EF4-FFF2-40B4-BE49-F238E27FC236}">
                <a16:creationId xmlns:a16="http://schemas.microsoft.com/office/drawing/2014/main" id="{D6B53892-6917-4D6D-AFBA-3106466CF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8" name="architecture-endpoint-1024">
            <a:extLst xmlns:a="http://schemas.openxmlformats.org/drawingml/2006/main">
              <a:ext uri="{FF2B5EF4-FFF2-40B4-BE49-F238E27FC236}">
                <a16:creationId xmlns:a16="http://schemas.microsoft.com/office/drawing/2014/main" id="{F4D7F703-F334-4B0B-B5E4-C05881FC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9" name="architecture-endpoint-1025">
            <a:extLst xmlns:a="http://schemas.openxmlformats.org/drawingml/2006/main">
              <a:ext uri="{FF2B5EF4-FFF2-40B4-BE49-F238E27FC236}">
                <a16:creationId xmlns:a16="http://schemas.microsoft.com/office/drawing/2014/main" id="{98795F7C-8911-4815-A6A7-E4EFE02C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0" name="architecture-endpoint-1026">
            <a:extLst xmlns:a="http://schemas.openxmlformats.org/drawingml/2006/main">
              <a:ext uri="{FF2B5EF4-FFF2-40B4-BE49-F238E27FC236}">
                <a16:creationId xmlns:a16="http://schemas.microsoft.com/office/drawing/2014/main" id="{9D7BDA85-B8D7-4680-A391-70001CB1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1" name="architecture-endpoint-1027">
            <a:extLst xmlns:a="http://schemas.openxmlformats.org/drawingml/2006/main">
              <a:ext uri="{FF2B5EF4-FFF2-40B4-BE49-F238E27FC236}">
                <a16:creationId xmlns:a16="http://schemas.microsoft.com/office/drawing/2014/main" id="{1A5D544D-3E22-4790-8783-BE1F24A1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2" name="architecture-endpoint-1028">
            <a:extLst xmlns:a="http://schemas.openxmlformats.org/drawingml/2006/main">
              <a:ext uri="{FF2B5EF4-FFF2-40B4-BE49-F238E27FC236}">
                <a16:creationId xmlns:a16="http://schemas.microsoft.com/office/drawing/2014/main" id="{1B594651-F84D-4387-96DE-06BC468D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3" name="architecture-endpoint-1029">
            <a:extLst xmlns:a="http://schemas.openxmlformats.org/drawingml/2006/main">
              <a:ext uri="{FF2B5EF4-FFF2-40B4-BE49-F238E27FC236}">
                <a16:creationId xmlns:a16="http://schemas.microsoft.com/office/drawing/2014/main" id="{5141BA47-B0F7-4769-B795-F05157EA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4" name="architecture-endpoint-1030">
            <a:extLst xmlns:a="http://schemas.openxmlformats.org/drawingml/2006/main">
              <a:ext uri="{FF2B5EF4-FFF2-40B4-BE49-F238E27FC236}">
                <a16:creationId xmlns:a16="http://schemas.microsoft.com/office/drawing/2014/main" id="{9FD8063E-0DCB-4A68-A50B-13D6E3CF7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5" name="architecture-endpoint-1031">
            <a:extLst xmlns:a="http://schemas.openxmlformats.org/drawingml/2006/main">
              <a:ext uri="{FF2B5EF4-FFF2-40B4-BE49-F238E27FC236}">
                <a16:creationId xmlns:a16="http://schemas.microsoft.com/office/drawing/2014/main" id="{5D919CD5-6E7E-44C5-8AE6-EDA903A6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6" name="architecture-endpoint-1032">
            <a:extLst xmlns:a="http://schemas.openxmlformats.org/drawingml/2006/main">
              <a:ext uri="{FF2B5EF4-FFF2-40B4-BE49-F238E27FC236}">
                <a16:creationId xmlns:a16="http://schemas.microsoft.com/office/drawing/2014/main" id="{D1519C6C-B87E-4300-A8FF-B3CDE1523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7" name="architecture-endpoint-1033">
            <a:extLst xmlns:a="http://schemas.openxmlformats.org/drawingml/2006/main">
              <a:ext uri="{FF2B5EF4-FFF2-40B4-BE49-F238E27FC236}">
                <a16:creationId xmlns:a16="http://schemas.microsoft.com/office/drawing/2014/main" id="{AF1FD34B-4903-43E6-8E49-C8603CB2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8" name="architecture-endpoint-1034">
            <a:extLst xmlns:a="http://schemas.openxmlformats.org/drawingml/2006/main">
              <a:ext uri="{FF2B5EF4-FFF2-40B4-BE49-F238E27FC236}">
                <a16:creationId xmlns:a16="http://schemas.microsoft.com/office/drawing/2014/main" id="{99483827-3D1D-442E-9D86-81FEB95E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9" name="architecture-endpoint-1035">
            <a:extLst xmlns:a="http://schemas.openxmlformats.org/drawingml/2006/main">
              <a:ext uri="{FF2B5EF4-FFF2-40B4-BE49-F238E27FC236}">
                <a16:creationId xmlns:a16="http://schemas.microsoft.com/office/drawing/2014/main" id="{ACEC23AC-9887-44C1-A4EE-3692BEB9A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0" name="architecture-endpoint-1036">
            <a:extLst xmlns:a="http://schemas.openxmlformats.org/drawingml/2006/main">
              <a:ext uri="{FF2B5EF4-FFF2-40B4-BE49-F238E27FC236}">
                <a16:creationId xmlns:a16="http://schemas.microsoft.com/office/drawing/2014/main" id="{743D34AC-7CDB-4E89-A5EE-10A02362E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1" name="architecture-endpoint-1037">
            <a:extLst xmlns:a="http://schemas.openxmlformats.org/drawingml/2006/main">
              <a:ext uri="{FF2B5EF4-FFF2-40B4-BE49-F238E27FC236}">
                <a16:creationId xmlns:a16="http://schemas.microsoft.com/office/drawing/2014/main" id="{4732AC47-E918-4A3B-B973-750FE74C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2" name="architecture-endpoint-1038">
            <a:extLst xmlns:a="http://schemas.openxmlformats.org/drawingml/2006/main">
              <a:ext uri="{FF2B5EF4-FFF2-40B4-BE49-F238E27FC236}">
                <a16:creationId xmlns:a16="http://schemas.microsoft.com/office/drawing/2014/main" id="{77865825-E46B-4781-AF89-ADCCB467D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3" name="architecture-endpoint-1039">
            <a:extLst xmlns:a="http://schemas.openxmlformats.org/drawingml/2006/main">
              <a:ext uri="{FF2B5EF4-FFF2-40B4-BE49-F238E27FC236}">
                <a16:creationId xmlns:a16="http://schemas.microsoft.com/office/drawing/2014/main" id="{9AD43EC6-EAEA-4E51-A813-E9DE40F08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4" name="architecture-endpoint-1040">
            <a:extLst xmlns:a="http://schemas.openxmlformats.org/drawingml/2006/main">
              <a:ext uri="{FF2B5EF4-FFF2-40B4-BE49-F238E27FC236}">
                <a16:creationId xmlns:a16="http://schemas.microsoft.com/office/drawing/2014/main" id="{45D68DB1-182B-4159-9EF0-2365ACEF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5" name="architecture-endpoint-1041">
            <a:extLst xmlns:a="http://schemas.openxmlformats.org/drawingml/2006/main">
              <a:ext uri="{FF2B5EF4-FFF2-40B4-BE49-F238E27FC236}">
                <a16:creationId xmlns:a16="http://schemas.microsoft.com/office/drawing/2014/main" id="{C4E48F8B-5A9D-4A09-BD78-DC0D4DBB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6" name="architecture-endpoint-1042">
            <a:extLst xmlns:a="http://schemas.openxmlformats.org/drawingml/2006/main">
              <a:ext uri="{FF2B5EF4-FFF2-40B4-BE49-F238E27FC236}">
                <a16:creationId xmlns:a16="http://schemas.microsoft.com/office/drawing/2014/main" id="{5DAD8A00-6E4B-4B2A-A847-9B7F4B9C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7" name="architecture-endpoint-1043">
            <a:extLst xmlns:a="http://schemas.openxmlformats.org/drawingml/2006/main">
              <a:ext uri="{FF2B5EF4-FFF2-40B4-BE49-F238E27FC236}">
                <a16:creationId xmlns:a16="http://schemas.microsoft.com/office/drawing/2014/main" id="{A10F2A62-C758-42CB-A664-1EDD98BB4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8" name="architecture-endpoint-1044">
            <a:extLst xmlns:a="http://schemas.openxmlformats.org/drawingml/2006/main">
              <a:ext uri="{FF2B5EF4-FFF2-40B4-BE49-F238E27FC236}">
                <a16:creationId xmlns:a16="http://schemas.microsoft.com/office/drawing/2014/main" id="{2686F195-9DD3-4FA4-B46C-9E84B5BF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9" name="architecture-endpoint-1045">
            <a:extLst xmlns:a="http://schemas.openxmlformats.org/drawingml/2006/main">
              <a:ext uri="{FF2B5EF4-FFF2-40B4-BE49-F238E27FC236}">
                <a16:creationId xmlns:a16="http://schemas.microsoft.com/office/drawing/2014/main" id="{54B9FF9A-F460-4174-BB4F-D55EC56E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0" name="architecture-endpoint-1046">
            <a:extLst xmlns:a="http://schemas.openxmlformats.org/drawingml/2006/main">
              <a:ext uri="{FF2B5EF4-FFF2-40B4-BE49-F238E27FC236}">
                <a16:creationId xmlns:a16="http://schemas.microsoft.com/office/drawing/2014/main" id="{6114DB86-0171-4BB8-925A-AD05D024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1" name="architecture-endpoint-1047">
            <a:extLst xmlns:a="http://schemas.openxmlformats.org/drawingml/2006/main">
              <a:ext uri="{FF2B5EF4-FFF2-40B4-BE49-F238E27FC236}">
                <a16:creationId xmlns:a16="http://schemas.microsoft.com/office/drawing/2014/main" id="{B7EB48E2-5013-412A-93D6-B0EB7F9B9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2" name="architecture-endpoint-1048">
            <a:extLst xmlns:a="http://schemas.openxmlformats.org/drawingml/2006/main">
              <a:ext uri="{FF2B5EF4-FFF2-40B4-BE49-F238E27FC236}">
                <a16:creationId xmlns:a16="http://schemas.microsoft.com/office/drawing/2014/main" id="{6C301BB1-23C5-4CA5-9DA5-086907780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3" name="architecture-endpoint-1049">
            <a:extLst xmlns:a="http://schemas.openxmlformats.org/drawingml/2006/main">
              <a:ext uri="{FF2B5EF4-FFF2-40B4-BE49-F238E27FC236}">
                <a16:creationId xmlns:a16="http://schemas.microsoft.com/office/drawing/2014/main" id="{1E657E3E-E5D2-4C1C-AFEF-0CD9B03C2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4" name="architecture-endpoint-1050">
            <a:extLst xmlns:a="http://schemas.openxmlformats.org/drawingml/2006/main">
              <a:ext uri="{FF2B5EF4-FFF2-40B4-BE49-F238E27FC236}">
                <a16:creationId xmlns:a16="http://schemas.microsoft.com/office/drawing/2014/main" id="{EEEFF2BF-217B-4164-B44F-239BD1ED5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5" name="architecture-endpoint-1051">
            <a:extLst xmlns:a="http://schemas.openxmlformats.org/drawingml/2006/main">
              <a:ext uri="{FF2B5EF4-FFF2-40B4-BE49-F238E27FC236}">
                <a16:creationId xmlns:a16="http://schemas.microsoft.com/office/drawing/2014/main" id="{7CCBE314-E015-42FB-898E-E26EDF287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6" name="architecture-endpoint-1052">
            <a:extLst xmlns:a="http://schemas.openxmlformats.org/drawingml/2006/main">
              <a:ext uri="{FF2B5EF4-FFF2-40B4-BE49-F238E27FC236}">
                <a16:creationId xmlns:a16="http://schemas.microsoft.com/office/drawing/2014/main" id="{64F8518E-D7F6-42AE-A135-DA7673AC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7" name="architecture-endpoint-1053">
            <a:extLst xmlns:a="http://schemas.openxmlformats.org/drawingml/2006/main">
              <a:ext uri="{FF2B5EF4-FFF2-40B4-BE49-F238E27FC236}">
                <a16:creationId xmlns:a16="http://schemas.microsoft.com/office/drawing/2014/main" id="{B1D32670-C7EA-475D-9CCB-0BC108B80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8" name="architecture-endpoint-1054">
            <a:extLst xmlns:a="http://schemas.openxmlformats.org/drawingml/2006/main">
              <a:ext uri="{FF2B5EF4-FFF2-40B4-BE49-F238E27FC236}">
                <a16:creationId xmlns:a16="http://schemas.microsoft.com/office/drawing/2014/main" id="{61E8D8CD-2A2B-4FCF-A68E-A75EA2B67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9" name="architecture-endpoint-1055">
            <a:extLst xmlns:a="http://schemas.openxmlformats.org/drawingml/2006/main">
              <a:ext uri="{FF2B5EF4-FFF2-40B4-BE49-F238E27FC236}">
                <a16:creationId xmlns:a16="http://schemas.microsoft.com/office/drawing/2014/main" id="{689CC7AC-03E2-4C3E-920E-4465B102C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0" name="architecture-endpoint-1056">
            <a:extLst xmlns:a="http://schemas.openxmlformats.org/drawingml/2006/main">
              <a:ext uri="{FF2B5EF4-FFF2-40B4-BE49-F238E27FC236}">
                <a16:creationId xmlns:a16="http://schemas.microsoft.com/office/drawing/2014/main" id="{3E3580F3-186F-4793-B5A3-75DB6C949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1" name="architecture-endpoint-1057">
            <a:extLst xmlns:a="http://schemas.openxmlformats.org/drawingml/2006/main">
              <a:ext uri="{FF2B5EF4-FFF2-40B4-BE49-F238E27FC236}">
                <a16:creationId xmlns:a16="http://schemas.microsoft.com/office/drawing/2014/main" id="{80923500-415F-4367-AD75-C95D6000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2" name="architecture-endpoint-1058">
            <a:extLst xmlns:a="http://schemas.openxmlformats.org/drawingml/2006/main">
              <a:ext uri="{FF2B5EF4-FFF2-40B4-BE49-F238E27FC236}">
                <a16:creationId xmlns:a16="http://schemas.microsoft.com/office/drawing/2014/main" id="{AB82096E-5C06-4C65-B9E2-1E46EA1DC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3" name="architecture-endpoint-1059">
            <a:extLst xmlns:a="http://schemas.openxmlformats.org/drawingml/2006/main">
              <a:ext uri="{FF2B5EF4-FFF2-40B4-BE49-F238E27FC236}">
                <a16:creationId xmlns:a16="http://schemas.microsoft.com/office/drawing/2014/main" id="{9030F10A-0458-4FDC-AEB3-3DAFC23A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4" name="architecture-endpoint-1060">
            <a:extLst xmlns:a="http://schemas.openxmlformats.org/drawingml/2006/main">
              <a:ext uri="{FF2B5EF4-FFF2-40B4-BE49-F238E27FC236}">
                <a16:creationId xmlns:a16="http://schemas.microsoft.com/office/drawing/2014/main" id="{4C57360D-6AB1-4EB7-A823-FD36971A0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5" name="architecture-endpoint-1061">
            <a:extLst xmlns:a="http://schemas.openxmlformats.org/drawingml/2006/main">
              <a:ext uri="{FF2B5EF4-FFF2-40B4-BE49-F238E27FC236}">
                <a16:creationId xmlns:a16="http://schemas.microsoft.com/office/drawing/2014/main" id="{23BDC4A0-A346-4C0B-BAC3-05BF4F2D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6" name="architecture-endpoint-1062">
            <a:extLst xmlns:a="http://schemas.openxmlformats.org/drawingml/2006/main">
              <a:ext uri="{FF2B5EF4-FFF2-40B4-BE49-F238E27FC236}">
                <a16:creationId xmlns:a16="http://schemas.microsoft.com/office/drawing/2014/main" id="{D30E154C-E5DD-4C21-8471-2F568BF6E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7" name="architecture-endpoint-1063">
            <a:extLst xmlns:a="http://schemas.openxmlformats.org/drawingml/2006/main">
              <a:ext uri="{FF2B5EF4-FFF2-40B4-BE49-F238E27FC236}">
                <a16:creationId xmlns:a16="http://schemas.microsoft.com/office/drawing/2014/main" id="{0491012D-A619-4DAF-B062-209DEA0A3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8" name="architecture-endpoint-1064">
            <a:extLst xmlns:a="http://schemas.openxmlformats.org/drawingml/2006/main">
              <a:ext uri="{FF2B5EF4-FFF2-40B4-BE49-F238E27FC236}">
                <a16:creationId xmlns:a16="http://schemas.microsoft.com/office/drawing/2014/main" id="{127D6162-1F57-422C-8C2F-1D2A175A3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99" name="architecture-endpoint-1065">
            <a:extLst xmlns:a="http://schemas.openxmlformats.org/drawingml/2006/main">
              <a:ext uri="{FF2B5EF4-FFF2-40B4-BE49-F238E27FC236}">
                <a16:creationId xmlns:a16="http://schemas.microsoft.com/office/drawing/2014/main" id="{2A91B666-6056-4768-80CD-B0FC2FD6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0" name="architecture-endpoint-1066">
            <a:extLst xmlns:a="http://schemas.openxmlformats.org/drawingml/2006/main">
              <a:ext uri="{FF2B5EF4-FFF2-40B4-BE49-F238E27FC236}">
                <a16:creationId xmlns:a16="http://schemas.microsoft.com/office/drawing/2014/main" id="{B101092B-5CC6-4BA9-A291-961CF9A8A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1" name="architecture-endpoint-1067">
            <a:extLst xmlns:a="http://schemas.openxmlformats.org/drawingml/2006/main">
              <a:ext uri="{FF2B5EF4-FFF2-40B4-BE49-F238E27FC236}">
                <a16:creationId xmlns:a16="http://schemas.microsoft.com/office/drawing/2014/main" id="{DEE8004D-220A-4DA8-97E3-F3441EE2C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2" name="architecture-endpoint-1068">
            <a:extLst xmlns:a="http://schemas.openxmlformats.org/drawingml/2006/main">
              <a:ext uri="{FF2B5EF4-FFF2-40B4-BE49-F238E27FC236}">
                <a16:creationId xmlns:a16="http://schemas.microsoft.com/office/drawing/2014/main" id="{FF74BC56-8576-4D0F-B12D-6315E390E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3" name="architecture-endpoint-1069">
            <a:extLst xmlns:a="http://schemas.openxmlformats.org/drawingml/2006/main">
              <a:ext uri="{FF2B5EF4-FFF2-40B4-BE49-F238E27FC236}">
                <a16:creationId xmlns:a16="http://schemas.microsoft.com/office/drawing/2014/main" id="{B96CE939-B8F9-45C2-A9B0-B1DEA6EBE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4" name="architecture-endpoint-1070">
            <a:extLst xmlns:a="http://schemas.openxmlformats.org/drawingml/2006/main">
              <a:ext uri="{FF2B5EF4-FFF2-40B4-BE49-F238E27FC236}">
                <a16:creationId xmlns:a16="http://schemas.microsoft.com/office/drawing/2014/main" id="{31957C3D-F005-44FF-AB57-CE16EEB9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5" name="architecture-endpoint-1071">
            <a:extLst xmlns:a="http://schemas.openxmlformats.org/drawingml/2006/main">
              <a:ext uri="{FF2B5EF4-FFF2-40B4-BE49-F238E27FC236}">
                <a16:creationId xmlns:a16="http://schemas.microsoft.com/office/drawing/2014/main" id="{745DDACB-289B-4A51-A9C9-194E2C1EF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6" name="architecture-endpoint-1072">
            <a:extLst xmlns:a="http://schemas.openxmlformats.org/drawingml/2006/main">
              <a:ext uri="{FF2B5EF4-FFF2-40B4-BE49-F238E27FC236}">
                <a16:creationId xmlns:a16="http://schemas.microsoft.com/office/drawing/2014/main" id="{727F7E15-DB7D-4C18-A0E6-2F29A39BE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7" name="architecture-endpoint-1073">
            <a:extLst xmlns:a="http://schemas.openxmlformats.org/drawingml/2006/main">
              <a:ext uri="{FF2B5EF4-FFF2-40B4-BE49-F238E27FC236}">
                <a16:creationId xmlns:a16="http://schemas.microsoft.com/office/drawing/2014/main" id="{AAAF47BB-B68D-44DB-9BE5-570D1A40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8" name="architecture-endpoint-1074">
            <a:extLst xmlns:a="http://schemas.openxmlformats.org/drawingml/2006/main">
              <a:ext uri="{FF2B5EF4-FFF2-40B4-BE49-F238E27FC236}">
                <a16:creationId xmlns:a16="http://schemas.microsoft.com/office/drawing/2014/main" id="{541A36BB-D587-4230-B559-CD49AA05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09" name="architecture-endpoint-1075">
            <a:extLst xmlns:a="http://schemas.openxmlformats.org/drawingml/2006/main">
              <a:ext uri="{FF2B5EF4-FFF2-40B4-BE49-F238E27FC236}">
                <a16:creationId xmlns:a16="http://schemas.microsoft.com/office/drawing/2014/main" id="{E9A0A870-25BD-4E8E-98A7-7E3A80B7A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0" name="architecture-endpoint-1076">
            <a:extLst xmlns:a="http://schemas.openxmlformats.org/drawingml/2006/main">
              <a:ext uri="{FF2B5EF4-FFF2-40B4-BE49-F238E27FC236}">
                <a16:creationId xmlns:a16="http://schemas.microsoft.com/office/drawing/2014/main" id="{497864F2-721B-4095-A3BB-2E25E4AB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1" name="architecture-endpoint-1077">
            <a:extLst xmlns:a="http://schemas.openxmlformats.org/drawingml/2006/main">
              <a:ext uri="{FF2B5EF4-FFF2-40B4-BE49-F238E27FC236}">
                <a16:creationId xmlns:a16="http://schemas.microsoft.com/office/drawing/2014/main" id="{7C3C84D7-D2BB-4B04-B6EF-439A0295E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2" name="architecture-endpoint-1078">
            <a:extLst xmlns:a="http://schemas.openxmlformats.org/drawingml/2006/main">
              <a:ext uri="{FF2B5EF4-FFF2-40B4-BE49-F238E27FC236}">
                <a16:creationId xmlns:a16="http://schemas.microsoft.com/office/drawing/2014/main" id="{89FE0CDA-4C77-4526-9111-143B181B6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3" name="architecture-endpoint-1079">
            <a:extLst xmlns:a="http://schemas.openxmlformats.org/drawingml/2006/main">
              <a:ext uri="{FF2B5EF4-FFF2-40B4-BE49-F238E27FC236}">
                <a16:creationId xmlns:a16="http://schemas.microsoft.com/office/drawing/2014/main" id="{4082D7CA-764C-48BD-A3E0-8D391D4A3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4" name="architecture-endpoint-1080">
            <a:extLst xmlns:a="http://schemas.openxmlformats.org/drawingml/2006/main">
              <a:ext uri="{FF2B5EF4-FFF2-40B4-BE49-F238E27FC236}">
                <a16:creationId xmlns:a16="http://schemas.microsoft.com/office/drawing/2014/main" id="{C2A4AA5D-4639-48EF-8577-6F7251B3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5" name="architecture-endpoint-1081">
            <a:extLst xmlns:a="http://schemas.openxmlformats.org/drawingml/2006/main">
              <a:ext uri="{FF2B5EF4-FFF2-40B4-BE49-F238E27FC236}">
                <a16:creationId xmlns:a16="http://schemas.microsoft.com/office/drawing/2014/main" id="{9A223BD9-0066-4D13-A7E6-F14C7512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6" name="architecture-endpoint-1082">
            <a:extLst xmlns:a="http://schemas.openxmlformats.org/drawingml/2006/main">
              <a:ext uri="{FF2B5EF4-FFF2-40B4-BE49-F238E27FC236}">
                <a16:creationId xmlns:a16="http://schemas.microsoft.com/office/drawing/2014/main" id="{B6342BE4-60EF-4FC0-9FD8-02BEB304D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7" name="architecture-endpoint-1083">
            <a:extLst xmlns:a="http://schemas.openxmlformats.org/drawingml/2006/main">
              <a:ext uri="{FF2B5EF4-FFF2-40B4-BE49-F238E27FC236}">
                <a16:creationId xmlns:a16="http://schemas.microsoft.com/office/drawing/2014/main" id="{406BF5CF-E5E0-4A77-8706-06E8DB24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8" name="architecture-endpoint-1084">
            <a:extLst xmlns:a="http://schemas.openxmlformats.org/drawingml/2006/main">
              <a:ext uri="{FF2B5EF4-FFF2-40B4-BE49-F238E27FC236}">
                <a16:creationId xmlns:a16="http://schemas.microsoft.com/office/drawing/2014/main" id="{FEAFC266-1038-43F8-A748-DD36FF03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19" name="architecture-endpoint-1085">
            <a:extLst xmlns:a="http://schemas.openxmlformats.org/drawingml/2006/main">
              <a:ext uri="{FF2B5EF4-FFF2-40B4-BE49-F238E27FC236}">
                <a16:creationId xmlns:a16="http://schemas.microsoft.com/office/drawing/2014/main" id="{2D26E675-EFF5-4BBB-96E6-F6DA9F63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0" name="architecture-endpoint-1086">
            <a:extLst xmlns:a="http://schemas.openxmlformats.org/drawingml/2006/main">
              <a:ext uri="{FF2B5EF4-FFF2-40B4-BE49-F238E27FC236}">
                <a16:creationId xmlns:a16="http://schemas.microsoft.com/office/drawing/2014/main" id="{CD0936E1-D267-473B-93A2-8287EEFE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1" name="architecture-endpoint-1087">
            <a:extLst xmlns:a="http://schemas.openxmlformats.org/drawingml/2006/main">
              <a:ext uri="{FF2B5EF4-FFF2-40B4-BE49-F238E27FC236}">
                <a16:creationId xmlns:a16="http://schemas.microsoft.com/office/drawing/2014/main" id="{18D83579-090F-4B35-9EFD-D25656F2D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2" name="architecture-endpoint-1088">
            <a:extLst xmlns:a="http://schemas.openxmlformats.org/drawingml/2006/main">
              <a:ext uri="{FF2B5EF4-FFF2-40B4-BE49-F238E27FC236}">
                <a16:creationId xmlns:a16="http://schemas.microsoft.com/office/drawing/2014/main" id="{D2993AC9-EF18-4835-B986-E7F1ADD3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3" name="architecture-endpoint-1089">
            <a:extLst xmlns:a="http://schemas.openxmlformats.org/drawingml/2006/main">
              <a:ext uri="{FF2B5EF4-FFF2-40B4-BE49-F238E27FC236}">
                <a16:creationId xmlns:a16="http://schemas.microsoft.com/office/drawing/2014/main" id="{D853CF38-3009-42EB-BE7A-98F8CBF8E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4" name="architecture-endpoint-1090">
            <a:extLst xmlns:a="http://schemas.openxmlformats.org/drawingml/2006/main">
              <a:ext uri="{FF2B5EF4-FFF2-40B4-BE49-F238E27FC236}">
                <a16:creationId xmlns:a16="http://schemas.microsoft.com/office/drawing/2014/main" id="{6E0293D9-0B31-4B12-818F-8E751969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5" name="architecture-endpoint-1091">
            <a:extLst xmlns:a="http://schemas.openxmlformats.org/drawingml/2006/main">
              <a:ext uri="{FF2B5EF4-FFF2-40B4-BE49-F238E27FC236}">
                <a16:creationId xmlns:a16="http://schemas.microsoft.com/office/drawing/2014/main" id="{1A4556A8-D0A9-4520-8277-0890A92B5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6" name="architecture-endpoint-1092">
            <a:extLst xmlns:a="http://schemas.openxmlformats.org/drawingml/2006/main">
              <a:ext uri="{FF2B5EF4-FFF2-40B4-BE49-F238E27FC236}">
                <a16:creationId xmlns:a16="http://schemas.microsoft.com/office/drawing/2014/main" id="{36B636B2-3686-4AE1-9CEE-C41E46C4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7" name="architecture-endpoint-1093">
            <a:extLst xmlns:a="http://schemas.openxmlformats.org/drawingml/2006/main">
              <a:ext uri="{FF2B5EF4-FFF2-40B4-BE49-F238E27FC236}">
                <a16:creationId xmlns:a16="http://schemas.microsoft.com/office/drawing/2014/main" id="{89FBB97C-9FC6-4605-B015-6FC8E2BD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8" name="architecture-endpoint-1094">
            <a:extLst xmlns:a="http://schemas.openxmlformats.org/drawingml/2006/main">
              <a:ext uri="{FF2B5EF4-FFF2-40B4-BE49-F238E27FC236}">
                <a16:creationId xmlns:a16="http://schemas.microsoft.com/office/drawing/2014/main" id="{BC22A7A3-8F1B-4CEC-8A8D-835D5D7FB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9" name="architecture-endpoint-1095">
            <a:extLst xmlns:a="http://schemas.openxmlformats.org/drawingml/2006/main">
              <a:ext uri="{FF2B5EF4-FFF2-40B4-BE49-F238E27FC236}">
                <a16:creationId xmlns:a16="http://schemas.microsoft.com/office/drawing/2014/main" id="{01EEF0B0-2D4B-416C-A8FB-C2D8C83BB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0" name="architecture-endpoint-1096">
            <a:extLst xmlns:a="http://schemas.openxmlformats.org/drawingml/2006/main">
              <a:ext uri="{FF2B5EF4-FFF2-40B4-BE49-F238E27FC236}">
                <a16:creationId xmlns:a16="http://schemas.microsoft.com/office/drawing/2014/main" id="{171F5EBF-F900-42ED-8A27-A735CB8F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1" name="architecture-endpoint-1097">
            <a:extLst xmlns:a="http://schemas.openxmlformats.org/drawingml/2006/main">
              <a:ext uri="{FF2B5EF4-FFF2-40B4-BE49-F238E27FC236}">
                <a16:creationId xmlns:a16="http://schemas.microsoft.com/office/drawing/2014/main" id="{28387E8E-2BD6-4716-ACA3-884A12A3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2" name="architecture-endpoint-1098">
            <a:extLst xmlns:a="http://schemas.openxmlformats.org/drawingml/2006/main">
              <a:ext uri="{FF2B5EF4-FFF2-40B4-BE49-F238E27FC236}">
                <a16:creationId xmlns:a16="http://schemas.microsoft.com/office/drawing/2014/main" id="{30CD4FE3-A664-47DC-BC2D-2056BCA1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3" name="architecture-endpoint-1099">
            <a:extLst xmlns:a="http://schemas.openxmlformats.org/drawingml/2006/main">
              <a:ext uri="{FF2B5EF4-FFF2-40B4-BE49-F238E27FC236}">
                <a16:creationId xmlns:a16="http://schemas.microsoft.com/office/drawing/2014/main" id="{F9E4289F-6AF0-41D3-B3C8-CF45CCC19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4" name="architecture-endpoint-1100">
            <a:extLst xmlns:a="http://schemas.openxmlformats.org/drawingml/2006/main">
              <a:ext uri="{FF2B5EF4-FFF2-40B4-BE49-F238E27FC236}">
                <a16:creationId xmlns:a16="http://schemas.microsoft.com/office/drawing/2014/main" id="{906B6E50-F348-48F2-8832-9944EF3DE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5" name="architecture-endpoint-1101">
            <a:extLst xmlns:a="http://schemas.openxmlformats.org/drawingml/2006/main">
              <a:ext uri="{FF2B5EF4-FFF2-40B4-BE49-F238E27FC236}">
                <a16:creationId xmlns:a16="http://schemas.microsoft.com/office/drawing/2014/main" id="{C0511B39-00EF-4891-8397-6B6DF927B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6" name="architecture-endpoint-1102">
            <a:extLst xmlns:a="http://schemas.openxmlformats.org/drawingml/2006/main">
              <a:ext uri="{FF2B5EF4-FFF2-40B4-BE49-F238E27FC236}">
                <a16:creationId xmlns:a16="http://schemas.microsoft.com/office/drawing/2014/main" id="{1F1C4D50-0C00-44F6-BC50-72295DE19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7" name="architecture-endpoint-1103">
            <a:extLst xmlns:a="http://schemas.openxmlformats.org/drawingml/2006/main">
              <a:ext uri="{FF2B5EF4-FFF2-40B4-BE49-F238E27FC236}">
                <a16:creationId xmlns:a16="http://schemas.microsoft.com/office/drawing/2014/main" id="{C4EC6171-0119-4C3C-A1A9-5FA8D3BF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8" name="architecture-endpoint-1104">
            <a:extLst xmlns:a="http://schemas.openxmlformats.org/drawingml/2006/main">
              <a:ext uri="{FF2B5EF4-FFF2-40B4-BE49-F238E27FC236}">
                <a16:creationId xmlns:a16="http://schemas.microsoft.com/office/drawing/2014/main" id="{4C8CEE6C-D39F-406A-9B4A-8E67CFDEB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9" name="architecture-endpoint-1105">
            <a:extLst xmlns:a="http://schemas.openxmlformats.org/drawingml/2006/main">
              <a:ext uri="{FF2B5EF4-FFF2-40B4-BE49-F238E27FC236}">
                <a16:creationId xmlns:a16="http://schemas.microsoft.com/office/drawing/2014/main" id="{0D929E9A-8B2C-45CE-A7B3-611A83C9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0" name="architecture-endpoint-1106">
            <a:extLst xmlns:a="http://schemas.openxmlformats.org/drawingml/2006/main">
              <a:ext uri="{FF2B5EF4-FFF2-40B4-BE49-F238E27FC236}">
                <a16:creationId xmlns:a16="http://schemas.microsoft.com/office/drawing/2014/main" id="{25B6A820-EE3F-4843-B27D-882C25A9C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1" name="architecture-endpoint-1107">
            <a:extLst xmlns:a="http://schemas.openxmlformats.org/drawingml/2006/main">
              <a:ext uri="{FF2B5EF4-FFF2-40B4-BE49-F238E27FC236}">
                <a16:creationId xmlns:a16="http://schemas.microsoft.com/office/drawing/2014/main" id="{2C5708A5-C9F8-4681-8976-6295A8B3E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2" name="architecture-endpoint-1108">
            <a:extLst xmlns:a="http://schemas.openxmlformats.org/drawingml/2006/main">
              <a:ext uri="{FF2B5EF4-FFF2-40B4-BE49-F238E27FC236}">
                <a16:creationId xmlns:a16="http://schemas.microsoft.com/office/drawing/2014/main" id="{C648A3C4-0195-4EDD-B1F9-30E2A0B1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3" name="architecture-endpoint-1109">
            <a:extLst xmlns:a="http://schemas.openxmlformats.org/drawingml/2006/main">
              <a:ext uri="{FF2B5EF4-FFF2-40B4-BE49-F238E27FC236}">
                <a16:creationId xmlns:a16="http://schemas.microsoft.com/office/drawing/2014/main" id="{EB65EB87-1BCE-4971-8681-B8FBB19F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4" name="architecture-endpoint-1110">
            <a:extLst xmlns:a="http://schemas.openxmlformats.org/drawingml/2006/main">
              <a:ext uri="{FF2B5EF4-FFF2-40B4-BE49-F238E27FC236}">
                <a16:creationId xmlns:a16="http://schemas.microsoft.com/office/drawing/2014/main" id="{83B7E26D-0ADE-45E4-B43A-768B4332A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5" name="architecture-endpoint-1111">
            <a:extLst xmlns:a="http://schemas.openxmlformats.org/drawingml/2006/main">
              <a:ext uri="{FF2B5EF4-FFF2-40B4-BE49-F238E27FC236}">
                <a16:creationId xmlns:a16="http://schemas.microsoft.com/office/drawing/2014/main" id="{AE1B33DD-AE74-4902-BBCD-FE3010EC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6" name="architecture-endpoint-1112">
            <a:extLst xmlns:a="http://schemas.openxmlformats.org/drawingml/2006/main">
              <a:ext uri="{FF2B5EF4-FFF2-40B4-BE49-F238E27FC236}">
                <a16:creationId xmlns:a16="http://schemas.microsoft.com/office/drawing/2014/main" id="{D571DD22-BA99-4FE9-888F-08CF658E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7" name="architecture-endpoint-1113">
            <a:extLst xmlns:a="http://schemas.openxmlformats.org/drawingml/2006/main">
              <a:ext uri="{FF2B5EF4-FFF2-40B4-BE49-F238E27FC236}">
                <a16:creationId xmlns:a16="http://schemas.microsoft.com/office/drawing/2014/main" id="{79BD674C-F9C6-4C22-ACB3-449EBD7F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8" name="architecture-endpoint-1114">
            <a:extLst xmlns:a="http://schemas.openxmlformats.org/drawingml/2006/main">
              <a:ext uri="{FF2B5EF4-FFF2-40B4-BE49-F238E27FC236}">
                <a16:creationId xmlns:a16="http://schemas.microsoft.com/office/drawing/2014/main" id="{2E3C7857-F320-4E27-9A54-700A7022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49" name="architecture-endpoint-1115">
            <a:extLst xmlns:a="http://schemas.openxmlformats.org/drawingml/2006/main">
              <a:ext uri="{FF2B5EF4-FFF2-40B4-BE49-F238E27FC236}">
                <a16:creationId xmlns:a16="http://schemas.microsoft.com/office/drawing/2014/main" id="{A624F929-00E4-4A6B-8F8D-1BC9BBAAF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0" name="architecture-endpoint-1116">
            <a:extLst xmlns:a="http://schemas.openxmlformats.org/drawingml/2006/main">
              <a:ext uri="{FF2B5EF4-FFF2-40B4-BE49-F238E27FC236}">
                <a16:creationId xmlns:a16="http://schemas.microsoft.com/office/drawing/2014/main" id="{BF5DF7BC-3CE7-417F-B609-452E65EB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1" name="architecture-endpoint-1117">
            <a:extLst xmlns:a="http://schemas.openxmlformats.org/drawingml/2006/main">
              <a:ext uri="{FF2B5EF4-FFF2-40B4-BE49-F238E27FC236}">
                <a16:creationId xmlns:a16="http://schemas.microsoft.com/office/drawing/2014/main" id="{ED05CD78-391E-40BD-9DED-AF5DE33C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2" name="architecture-endpoint-1118">
            <a:extLst xmlns:a="http://schemas.openxmlformats.org/drawingml/2006/main">
              <a:ext uri="{FF2B5EF4-FFF2-40B4-BE49-F238E27FC236}">
                <a16:creationId xmlns:a16="http://schemas.microsoft.com/office/drawing/2014/main" id="{E5D82B54-CC9F-495F-9DE8-6182DDBD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3" name="architecture-endpoint-1119">
            <a:extLst xmlns:a="http://schemas.openxmlformats.org/drawingml/2006/main">
              <a:ext uri="{FF2B5EF4-FFF2-40B4-BE49-F238E27FC236}">
                <a16:creationId xmlns:a16="http://schemas.microsoft.com/office/drawing/2014/main" id="{641994C6-FD43-461C-A470-EFCF1DCF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4" name="architecture-endpoint-1120">
            <a:extLst xmlns:a="http://schemas.openxmlformats.org/drawingml/2006/main">
              <a:ext uri="{FF2B5EF4-FFF2-40B4-BE49-F238E27FC236}">
                <a16:creationId xmlns:a16="http://schemas.microsoft.com/office/drawing/2014/main" id="{C66B529E-B909-4CA1-BA86-3AABFF4F4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5" name="architecture-endpoint-1121">
            <a:extLst xmlns:a="http://schemas.openxmlformats.org/drawingml/2006/main">
              <a:ext uri="{FF2B5EF4-FFF2-40B4-BE49-F238E27FC236}">
                <a16:creationId xmlns:a16="http://schemas.microsoft.com/office/drawing/2014/main" id="{1377FCAC-5E32-4C84-A501-BC57C1166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6" name="architecture-endpoint-1122">
            <a:extLst xmlns:a="http://schemas.openxmlformats.org/drawingml/2006/main">
              <a:ext uri="{FF2B5EF4-FFF2-40B4-BE49-F238E27FC236}">
                <a16:creationId xmlns:a16="http://schemas.microsoft.com/office/drawing/2014/main" id="{70517DCF-3983-42AA-9A8D-03B77B72B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7" name="architecture-endpoint-1123">
            <a:extLst xmlns:a="http://schemas.openxmlformats.org/drawingml/2006/main">
              <a:ext uri="{FF2B5EF4-FFF2-40B4-BE49-F238E27FC236}">
                <a16:creationId xmlns:a16="http://schemas.microsoft.com/office/drawing/2014/main" id="{1C204A19-11DD-419E-9D29-15B884E1A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8" name="architecture-endpoint-1124">
            <a:extLst xmlns:a="http://schemas.openxmlformats.org/drawingml/2006/main">
              <a:ext uri="{FF2B5EF4-FFF2-40B4-BE49-F238E27FC236}">
                <a16:creationId xmlns:a16="http://schemas.microsoft.com/office/drawing/2014/main" id="{ADB49F6F-9B74-401B-AAD0-3BE0815A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59" name="architecture-endpoint-1125">
            <a:extLst xmlns:a="http://schemas.openxmlformats.org/drawingml/2006/main">
              <a:ext uri="{FF2B5EF4-FFF2-40B4-BE49-F238E27FC236}">
                <a16:creationId xmlns:a16="http://schemas.microsoft.com/office/drawing/2014/main" id="{8F7E49C1-5FD9-4920-B9AF-D87F9F7C1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0" name="architecture-endpoint-1126">
            <a:extLst xmlns:a="http://schemas.openxmlformats.org/drawingml/2006/main">
              <a:ext uri="{FF2B5EF4-FFF2-40B4-BE49-F238E27FC236}">
                <a16:creationId xmlns:a16="http://schemas.microsoft.com/office/drawing/2014/main" id="{D565DC27-9423-4BB0-B326-7F72928E3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1" name="architecture-endpoint-1127">
            <a:extLst xmlns:a="http://schemas.openxmlformats.org/drawingml/2006/main">
              <a:ext uri="{FF2B5EF4-FFF2-40B4-BE49-F238E27FC236}">
                <a16:creationId xmlns:a16="http://schemas.microsoft.com/office/drawing/2014/main" id="{687172E4-6308-46EF-ADBB-677CC94A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2" name="architecture-endpoint-1128">
            <a:extLst xmlns:a="http://schemas.openxmlformats.org/drawingml/2006/main">
              <a:ext uri="{FF2B5EF4-FFF2-40B4-BE49-F238E27FC236}">
                <a16:creationId xmlns:a16="http://schemas.microsoft.com/office/drawing/2014/main" id="{807AFCB8-6A2D-4C91-92D2-96B23811F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3" name="architecture-endpoint-1129">
            <a:extLst xmlns:a="http://schemas.openxmlformats.org/drawingml/2006/main">
              <a:ext uri="{FF2B5EF4-FFF2-40B4-BE49-F238E27FC236}">
                <a16:creationId xmlns:a16="http://schemas.microsoft.com/office/drawing/2014/main" id="{DA4AEE6C-8AEB-4ACB-ADFF-38091F47E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4" name="architecture-endpoint-1130">
            <a:extLst xmlns:a="http://schemas.openxmlformats.org/drawingml/2006/main">
              <a:ext uri="{FF2B5EF4-FFF2-40B4-BE49-F238E27FC236}">
                <a16:creationId xmlns:a16="http://schemas.microsoft.com/office/drawing/2014/main" id="{1FBD245C-3896-47CF-B548-EAFB90960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5" name="architecture-endpoint-1131">
            <a:extLst xmlns:a="http://schemas.openxmlformats.org/drawingml/2006/main">
              <a:ext uri="{FF2B5EF4-FFF2-40B4-BE49-F238E27FC236}">
                <a16:creationId xmlns:a16="http://schemas.microsoft.com/office/drawing/2014/main" id="{D3FBF22D-4D59-42D0-BD45-31535A934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6" name="architecture-endpoint-1132">
            <a:extLst xmlns:a="http://schemas.openxmlformats.org/drawingml/2006/main">
              <a:ext uri="{FF2B5EF4-FFF2-40B4-BE49-F238E27FC236}">
                <a16:creationId xmlns:a16="http://schemas.microsoft.com/office/drawing/2014/main" id="{EAC1A8DE-6A9A-459A-9D1E-52E6E18FD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7" name="architecture-endpoint-1133">
            <a:extLst xmlns:a="http://schemas.openxmlformats.org/drawingml/2006/main">
              <a:ext uri="{FF2B5EF4-FFF2-40B4-BE49-F238E27FC236}">
                <a16:creationId xmlns:a16="http://schemas.microsoft.com/office/drawing/2014/main" id="{E03B78E9-DBFF-4949-BC59-04BB5091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8" name="architecture-endpoint-1134">
            <a:extLst xmlns:a="http://schemas.openxmlformats.org/drawingml/2006/main">
              <a:ext uri="{FF2B5EF4-FFF2-40B4-BE49-F238E27FC236}">
                <a16:creationId xmlns:a16="http://schemas.microsoft.com/office/drawing/2014/main" id="{2A65F297-9CE0-460F-A1F8-6F97BF63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9" name="architecture-endpoint-1135">
            <a:extLst xmlns:a="http://schemas.openxmlformats.org/drawingml/2006/main">
              <a:ext uri="{FF2B5EF4-FFF2-40B4-BE49-F238E27FC236}">
                <a16:creationId xmlns:a16="http://schemas.microsoft.com/office/drawing/2014/main" id="{8B12B088-4C77-40B6-A746-6A9E980B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0" name="architecture-endpoint-1136">
            <a:extLst xmlns:a="http://schemas.openxmlformats.org/drawingml/2006/main">
              <a:ext uri="{FF2B5EF4-FFF2-40B4-BE49-F238E27FC236}">
                <a16:creationId xmlns:a16="http://schemas.microsoft.com/office/drawing/2014/main" id="{C09ABC21-9B13-4187-B40B-EB4C9487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1" name="architecture-endpoint-1137">
            <a:extLst xmlns:a="http://schemas.openxmlformats.org/drawingml/2006/main">
              <a:ext uri="{FF2B5EF4-FFF2-40B4-BE49-F238E27FC236}">
                <a16:creationId xmlns:a16="http://schemas.microsoft.com/office/drawing/2014/main" id="{71B4D7D7-F7DA-47FB-A149-42915855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2" name="architecture-endpoint-1138">
            <a:extLst xmlns:a="http://schemas.openxmlformats.org/drawingml/2006/main">
              <a:ext uri="{FF2B5EF4-FFF2-40B4-BE49-F238E27FC236}">
                <a16:creationId xmlns:a16="http://schemas.microsoft.com/office/drawing/2014/main" id="{0EF3AB7F-0A39-4BC4-AD57-C4F2B2222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3" name="architecture-endpoint-1139">
            <a:extLst xmlns:a="http://schemas.openxmlformats.org/drawingml/2006/main">
              <a:ext uri="{FF2B5EF4-FFF2-40B4-BE49-F238E27FC236}">
                <a16:creationId xmlns:a16="http://schemas.microsoft.com/office/drawing/2014/main" id="{59AEC844-574F-4E1F-A2F3-D45CC8DB4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4" name="architecture-endpoint-1140">
            <a:extLst xmlns:a="http://schemas.openxmlformats.org/drawingml/2006/main">
              <a:ext uri="{FF2B5EF4-FFF2-40B4-BE49-F238E27FC236}">
                <a16:creationId xmlns:a16="http://schemas.microsoft.com/office/drawing/2014/main" id="{F030FE68-4817-48D5-9460-BCC7081D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5" name="architecture-endpoint-1141">
            <a:extLst xmlns:a="http://schemas.openxmlformats.org/drawingml/2006/main">
              <a:ext uri="{FF2B5EF4-FFF2-40B4-BE49-F238E27FC236}">
                <a16:creationId xmlns:a16="http://schemas.microsoft.com/office/drawing/2014/main" id="{ACB14AF9-958F-4F67-9060-A64FD4243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6" name="architecture-endpoint-1142">
            <a:extLst xmlns:a="http://schemas.openxmlformats.org/drawingml/2006/main">
              <a:ext uri="{FF2B5EF4-FFF2-40B4-BE49-F238E27FC236}">
                <a16:creationId xmlns:a16="http://schemas.microsoft.com/office/drawing/2014/main" id="{9CBB7356-BF22-4525-9B23-64D4D18F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7" name="architecture-endpoint-1143">
            <a:extLst xmlns:a="http://schemas.openxmlformats.org/drawingml/2006/main">
              <a:ext uri="{FF2B5EF4-FFF2-40B4-BE49-F238E27FC236}">
                <a16:creationId xmlns:a16="http://schemas.microsoft.com/office/drawing/2014/main" id="{04C5783A-9DA5-4787-84F2-BD6A34B39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8" name="architecture-endpoint-1144">
            <a:extLst xmlns:a="http://schemas.openxmlformats.org/drawingml/2006/main">
              <a:ext uri="{FF2B5EF4-FFF2-40B4-BE49-F238E27FC236}">
                <a16:creationId xmlns:a16="http://schemas.microsoft.com/office/drawing/2014/main" id="{1E50130B-AED2-49D8-8584-FFFDFBCB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9" name="architecture-endpoint-1145">
            <a:extLst xmlns:a="http://schemas.openxmlformats.org/drawingml/2006/main">
              <a:ext uri="{FF2B5EF4-FFF2-40B4-BE49-F238E27FC236}">
                <a16:creationId xmlns:a16="http://schemas.microsoft.com/office/drawing/2014/main" id="{6945425A-2BAE-485D-AB6E-B3A66F09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0" name="architecture-endpoint-1146">
            <a:extLst xmlns:a="http://schemas.openxmlformats.org/drawingml/2006/main">
              <a:ext uri="{FF2B5EF4-FFF2-40B4-BE49-F238E27FC236}">
                <a16:creationId xmlns:a16="http://schemas.microsoft.com/office/drawing/2014/main" id="{D68DB5B1-2532-435A-B8A9-ECABDC8F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1" name="architecture-endpoint-1147">
            <a:extLst xmlns:a="http://schemas.openxmlformats.org/drawingml/2006/main">
              <a:ext uri="{FF2B5EF4-FFF2-40B4-BE49-F238E27FC236}">
                <a16:creationId xmlns:a16="http://schemas.microsoft.com/office/drawing/2014/main" id="{482C7EC3-E7E9-4C4A-928D-6C9A8385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2" name="architecture-endpoint-1148">
            <a:extLst xmlns:a="http://schemas.openxmlformats.org/drawingml/2006/main">
              <a:ext uri="{FF2B5EF4-FFF2-40B4-BE49-F238E27FC236}">
                <a16:creationId xmlns:a16="http://schemas.microsoft.com/office/drawing/2014/main" id="{B45E489C-8B8D-4EFA-AA73-E0C1A9C6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3" name="architecture-endpoint-1149">
            <a:extLst xmlns:a="http://schemas.openxmlformats.org/drawingml/2006/main">
              <a:ext uri="{FF2B5EF4-FFF2-40B4-BE49-F238E27FC236}">
                <a16:creationId xmlns:a16="http://schemas.microsoft.com/office/drawing/2014/main" id="{7A3D11FF-C89C-4D88-B669-CAEB87FEC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4" name="architecture-endpoint-1150">
            <a:extLst xmlns:a="http://schemas.openxmlformats.org/drawingml/2006/main">
              <a:ext uri="{FF2B5EF4-FFF2-40B4-BE49-F238E27FC236}">
                <a16:creationId xmlns:a16="http://schemas.microsoft.com/office/drawing/2014/main" id="{7C7CED9B-41E6-4391-9C75-12C9BF37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5" name="architecture-endpoint-1151">
            <a:extLst xmlns:a="http://schemas.openxmlformats.org/drawingml/2006/main">
              <a:ext uri="{FF2B5EF4-FFF2-40B4-BE49-F238E27FC236}">
                <a16:creationId xmlns:a16="http://schemas.microsoft.com/office/drawing/2014/main" id="{185BE350-B6AB-4817-8611-9D2CDAA44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6" name="architecture-endpoint-1152">
            <a:extLst xmlns:a="http://schemas.openxmlformats.org/drawingml/2006/main">
              <a:ext uri="{FF2B5EF4-FFF2-40B4-BE49-F238E27FC236}">
                <a16:creationId xmlns:a16="http://schemas.microsoft.com/office/drawing/2014/main" id="{B1C0F8A5-4CBF-4820-9823-877AB05CD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7" name="architecture-endpoint-1153">
            <a:extLst xmlns:a="http://schemas.openxmlformats.org/drawingml/2006/main">
              <a:ext uri="{FF2B5EF4-FFF2-40B4-BE49-F238E27FC236}">
                <a16:creationId xmlns:a16="http://schemas.microsoft.com/office/drawing/2014/main" id="{5763D735-8873-4A8C-BB32-024A4F2A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8" name="architecture-endpoint-1154">
            <a:extLst xmlns:a="http://schemas.openxmlformats.org/drawingml/2006/main">
              <a:ext uri="{FF2B5EF4-FFF2-40B4-BE49-F238E27FC236}">
                <a16:creationId xmlns:a16="http://schemas.microsoft.com/office/drawing/2014/main" id="{7D01A27D-178D-4FD4-9944-B2B98C93B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9" name="architecture-endpoint-1155">
            <a:extLst xmlns:a="http://schemas.openxmlformats.org/drawingml/2006/main">
              <a:ext uri="{FF2B5EF4-FFF2-40B4-BE49-F238E27FC236}">
                <a16:creationId xmlns:a16="http://schemas.microsoft.com/office/drawing/2014/main" id="{B3FD1F51-F32D-4CB6-9496-4EAAC715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0" name="architecture-endpoint-1156">
            <a:extLst xmlns:a="http://schemas.openxmlformats.org/drawingml/2006/main">
              <a:ext uri="{FF2B5EF4-FFF2-40B4-BE49-F238E27FC236}">
                <a16:creationId xmlns:a16="http://schemas.microsoft.com/office/drawing/2014/main" id="{2FAFD795-3361-4E1A-9D2A-A245C1C6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1" name="architecture-endpoint-1157">
            <a:extLst xmlns:a="http://schemas.openxmlformats.org/drawingml/2006/main">
              <a:ext uri="{FF2B5EF4-FFF2-40B4-BE49-F238E27FC236}">
                <a16:creationId xmlns:a16="http://schemas.microsoft.com/office/drawing/2014/main" id="{74C0BC24-D80E-47A0-AF97-F84FA0C27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2" name="architecture-endpoint-1158">
            <a:extLst xmlns:a="http://schemas.openxmlformats.org/drawingml/2006/main">
              <a:ext uri="{FF2B5EF4-FFF2-40B4-BE49-F238E27FC236}">
                <a16:creationId xmlns:a16="http://schemas.microsoft.com/office/drawing/2014/main" id="{A86D0E6E-6073-496F-9250-D7F7CBDF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3" name="architecture-endpoint-1159">
            <a:extLst xmlns:a="http://schemas.openxmlformats.org/drawingml/2006/main">
              <a:ext uri="{FF2B5EF4-FFF2-40B4-BE49-F238E27FC236}">
                <a16:creationId xmlns:a16="http://schemas.microsoft.com/office/drawing/2014/main" id="{B8660EAD-A4CA-4294-AC48-69C4E363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4" name="architecture-endpoint-1160">
            <a:extLst xmlns:a="http://schemas.openxmlformats.org/drawingml/2006/main">
              <a:ext uri="{FF2B5EF4-FFF2-40B4-BE49-F238E27FC236}">
                <a16:creationId xmlns:a16="http://schemas.microsoft.com/office/drawing/2014/main" id="{7B31D88C-38ED-462C-BE72-3350D70A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5" name="architecture-endpoint-1161">
            <a:extLst xmlns:a="http://schemas.openxmlformats.org/drawingml/2006/main">
              <a:ext uri="{FF2B5EF4-FFF2-40B4-BE49-F238E27FC236}">
                <a16:creationId xmlns:a16="http://schemas.microsoft.com/office/drawing/2014/main" id="{6C1CC63F-8831-48B2-B3AA-89BA9BA4D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6" name="architecture-endpoint-1162">
            <a:extLst xmlns:a="http://schemas.openxmlformats.org/drawingml/2006/main">
              <a:ext uri="{FF2B5EF4-FFF2-40B4-BE49-F238E27FC236}">
                <a16:creationId xmlns:a16="http://schemas.microsoft.com/office/drawing/2014/main" id="{4F134F2B-C208-4A97-9AB2-419EFC6F2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7" name="architecture-endpoint-1163">
            <a:extLst xmlns:a="http://schemas.openxmlformats.org/drawingml/2006/main">
              <a:ext uri="{FF2B5EF4-FFF2-40B4-BE49-F238E27FC236}">
                <a16:creationId xmlns:a16="http://schemas.microsoft.com/office/drawing/2014/main" id="{D13294D4-03B0-4348-BBBF-4592C7EF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8" name="architecture-endpoint-1164">
            <a:extLst xmlns:a="http://schemas.openxmlformats.org/drawingml/2006/main">
              <a:ext uri="{FF2B5EF4-FFF2-40B4-BE49-F238E27FC236}">
                <a16:creationId xmlns:a16="http://schemas.microsoft.com/office/drawing/2014/main" id="{49040C30-3643-4FE5-BD9A-8BC6858B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99" name="architecture-endpoint-1165">
            <a:extLst xmlns:a="http://schemas.openxmlformats.org/drawingml/2006/main">
              <a:ext uri="{FF2B5EF4-FFF2-40B4-BE49-F238E27FC236}">
                <a16:creationId xmlns:a16="http://schemas.microsoft.com/office/drawing/2014/main" id="{A0F9856C-3893-49C9-838A-BBB449576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0" name="architecture-endpoint-1166">
            <a:extLst xmlns:a="http://schemas.openxmlformats.org/drawingml/2006/main">
              <a:ext uri="{FF2B5EF4-FFF2-40B4-BE49-F238E27FC236}">
                <a16:creationId xmlns:a16="http://schemas.microsoft.com/office/drawing/2014/main" id="{D69E3BB8-DE14-4754-80EF-113FCDC1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1" name="architecture-endpoint-1167">
            <a:extLst xmlns:a="http://schemas.openxmlformats.org/drawingml/2006/main">
              <a:ext uri="{FF2B5EF4-FFF2-40B4-BE49-F238E27FC236}">
                <a16:creationId xmlns:a16="http://schemas.microsoft.com/office/drawing/2014/main" id="{82021AC0-D621-4C2D-8B2C-996F0A28E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2" name="architecture-endpoint-1168">
            <a:extLst xmlns:a="http://schemas.openxmlformats.org/drawingml/2006/main">
              <a:ext uri="{FF2B5EF4-FFF2-40B4-BE49-F238E27FC236}">
                <a16:creationId xmlns:a16="http://schemas.microsoft.com/office/drawing/2014/main" id="{A994FC9D-7280-4D70-AA51-8B139E14B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3" name="architecture-endpoint-1169">
            <a:extLst xmlns:a="http://schemas.openxmlformats.org/drawingml/2006/main">
              <a:ext uri="{FF2B5EF4-FFF2-40B4-BE49-F238E27FC236}">
                <a16:creationId xmlns:a16="http://schemas.microsoft.com/office/drawing/2014/main" id="{EE5ABC04-38DC-488F-8872-004C7F42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4" name="architecture-endpoint-1170">
            <a:extLst xmlns:a="http://schemas.openxmlformats.org/drawingml/2006/main">
              <a:ext uri="{FF2B5EF4-FFF2-40B4-BE49-F238E27FC236}">
                <a16:creationId xmlns:a16="http://schemas.microsoft.com/office/drawing/2014/main" id="{9AC1ED6C-509E-42D3-88E0-DFA0FA77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5" name="architecture-endpoint-1171">
            <a:extLst xmlns:a="http://schemas.openxmlformats.org/drawingml/2006/main">
              <a:ext uri="{FF2B5EF4-FFF2-40B4-BE49-F238E27FC236}">
                <a16:creationId xmlns:a16="http://schemas.microsoft.com/office/drawing/2014/main" id="{05FA00BD-C72E-42BC-A87D-B504CC5E4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6" name="architecture-endpoint-1172">
            <a:extLst xmlns:a="http://schemas.openxmlformats.org/drawingml/2006/main">
              <a:ext uri="{FF2B5EF4-FFF2-40B4-BE49-F238E27FC236}">
                <a16:creationId xmlns:a16="http://schemas.microsoft.com/office/drawing/2014/main" id="{B7EF2125-C97D-4444-A7BD-5235969D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7" name="architecture-endpoint-1173">
            <a:extLst xmlns:a="http://schemas.openxmlformats.org/drawingml/2006/main">
              <a:ext uri="{FF2B5EF4-FFF2-40B4-BE49-F238E27FC236}">
                <a16:creationId xmlns:a16="http://schemas.microsoft.com/office/drawing/2014/main" id="{450A4E67-C5DC-4385-8470-4306F506E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8" name="architecture-endpoint-1174">
            <a:extLst xmlns:a="http://schemas.openxmlformats.org/drawingml/2006/main">
              <a:ext uri="{FF2B5EF4-FFF2-40B4-BE49-F238E27FC236}">
                <a16:creationId xmlns:a16="http://schemas.microsoft.com/office/drawing/2014/main" id="{06FCE71D-F3BA-4281-A74D-2C8AC6217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09" name="architecture-endpoint-1175">
            <a:extLst xmlns:a="http://schemas.openxmlformats.org/drawingml/2006/main">
              <a:ext uri="{FF2B5EF4-FFF2-40B4-BE49-F238E27FC236}">
                <a16:creationId xmlns:a16="http://schemas.microsoft.com/office/drawing/2014/main" id="{525ED412-11DE-46B7-B2D7-D56A3518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0" name="architecture-endpoint-1176">
            <a:extLst xmlns:a="http://schemas.openxmlformats.org/drawingml/2006/main">
              <a:ext uri="{FF2B5EF4-FFF2-40B4-BE49-F238E27FC236}">
                <a16:creationId xmlns:a16="http://schemas.microsoft.com/office/drawing/2014/main" id="{BBF3A1F6-A94A-4FCE-B82B-8878C97CF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1" name="architecture-endpoint-1177">
            <a:extLst xmlns:a="http://schemas.openxmlformats.org/drawingml/2006/main">
              <a:ext uri="{FF2B5EF4-FFF2-40B4-BE49-F238E27FC236}">
                <a16:creationId xmlns:a16="http://schemas.microsoft.com/office/drawing/2014/main" id="{90114E9C-2F23-4356-B73B-BEAD8E63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2" name="architecture-endpoint-1178">
            <a:extLst xmlns:a="http://schemas.openxmlformats.org/drawingml/2006/main">
              <a:ext uri="{FF2B5EF4-FFF2-40B4-BE49-F238E27FC236}">
                <a16:creationId xmlns:a16="http://schemas.microsoft.com/office/drawing/2014/main" id="{AE2E4B7F-29BD-4963-BEF1-C48AB13A0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3" name="architecture-endpoint-1179">
            <a:extLst xmlns:a="http://schemas.openxmlformats.org/drawingml/2006/main">
              <a:ext uri="{FF2B5EF4-FFF2-40B4-BE49-F238E27FC236}">
                <a16:creationId xmlns:a16="http://schemas.microsoft.com/office/drawing/2014/main" id="{797891B5-6E52-4A96-A3EC-81CC25D2D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4" name="architecture-endpoint-1180">
            <a:extLst xmlns:a="http://schemas.openxmlformats.org/drawingml/2006/main">
              <a:ext uri="{FF2B5EF4-FFF2-40B4-BE49-F238E27FC236}">
                <a16:creationId xmlns:a16="http://schemas.microsoft.com/office/drawing/2014/main" id="{0FC64740-3498-4544-A05E-E95A2021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5" name="architecture-endpoint-1181">
            <a:extLst xmlns:a="http://schemas.openxmlformats.org/drawingml/2006/main">
              <a:ext uri="{FF2B5EF4-FFF2-40B4-BE49-F238E27FC236}">
                <a16:creationId xmlns:a16="http://schemas.microsoft.com/office/drawing/2014/main" id="{E6BF4E2C-E005-458B-A4D7-076FC24A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6" name="architecture-endpoint-1182">
            <a:extLst xmlns:a="http://schemas.openxmlformats.org/drawingml/2006/main">
              <a:ext uri="{FF2B5EF4-FFF2-40B4-BE49-F238E27FC236}">
                <a16:creationId xmlns:a16="http://schemas.microsoft.com/office/drawing/2014/main" id="{90B35D6C-4395-4B97-A617-8C046171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7" name="architecture-endpoint-1183">
            <a:extLst xmlns:a="http://schemas.openxmlformats.org/drawingml/2006/main">
              <a:ext uri="{FF2B5EF4-FFF2-40B4-BE49-F238E27FC236}">
                <a16:creationId xmlns:a16="http://schemas.microsoft.com/office/drawing/2014/main" id="{53CFD51C-1666-4B62-8401-79E54B44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8" name="architecture-endpoint-1184">
            <a:extLst xmlns:a="http://schemas.openxmlformats.org/drawingml/2006/main">
              <a:ext uri="{FF2B5EF4-FFF2-40B4-BE49-F238E27FC236}">
                <a16:creationId xmlns:a16="http://schemas.microsoft.com/office/drawing/2014/main" id="{1A1E7BA7-877C-4E45-8D92-94CB167D4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19" name="architecture-endpoint-1185">
            <a:extLst xmlns:a="http://schemas.openxmlformats.org/drawingml/2006/main">
              <a:ext uri="{FF2B5EF4-FFF2-40B4-BE49-F238E27FC236}">
                <a16:creationId xmlns:a16="http://schemas.microsoft.com/office/drawing/2014/main" id="{A9E1704E-CEF8-4FAB-8F10-FB0EE757F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0" name="architecture-endpoint-1186">
            <a:extLst xmlns:a="http://schemas.openxmlformats.org/drawingml/2006/main">
              <a:ext uri="{FF2B5EF4-FFF2-40B4-BE49-F238E27FC236}">
                <a16:creationId xmlns:a16="http://schemas.microsoft.com/office/drawing/2014/main" id="{47AA2DC4-4414-4E48-B540-D5CC512BB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1" name="architecture-endpoint-1187">
            <a:extLst xmlns:a="http://schemas.openxmlformats.org/drawingml/2006/main">
              <a:ext uri="{FF2B5EF4-FFF2-40B4-BE49-F238E27FC236}">
                <a16:creationId xmlns:a16="http://schemas.microsoft.com/office/drawing/2014/main" id="{B3EA7883-9870-4B11-9ECD-2F364402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2" name="architecture-endpoint-1188">
            <a:extLst xmlns:a="http://schemas.openxmlformats.org/drawingml/2006/main">
              <a:ext uri="{FF2B5EF4-FFF2-40B4-BE49-F238E27FC236}">
                <a16:creationId xmlns:a16="http://schemas.microsoft.com/office/drawing/2014/main" id="{A10BF383-847B-4427-8385-BDFD83E5F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3" name="architecture-endpoint-1189">
            <a:extLst xmlns:a="http://schemas.openxmlformats.org/drawingml/2006/main">
              <a:ext uri="{FF2B5EF4-FFF2-40B4-BE49-F238E27FC236}">
                <a16:creationId xmlns:a16="http://schemas.microsoft.com/office/drawing/2014/main" id="{D8A9C150-BCE3-41A7-A857-B613BE1B2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4" name="architecture-endpoint-1190">
            <a:extLst xmlns:a="http://schemas.openxmlformats.org/drawingml/2006/main">
              <a:ext uri="{FF2B5EF4-FFF2-40B4-BE49-F238E27FC236}">
                <a16:creationId xmlns:a16="http://schemas.microsoft.com/office/drawing/2014/main" id="{F5D44EC7-C994-41F4-BF4B-1D631991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5" name="architecture-endpoint-1191">
            <a:extLst xmlns:a="http://schemas.openxmlformats.org/drawingml/2006/main">
              <a:ext uri="{FF2B5EF4-FFF2-40B4-BE49-F238E27FC236}">
                <a16:creationId xmlns:a16="http://schemas.microsoft.com/office/drawing/2014/main" id="{7FB0C0EC-EA5E-4AEC-8BB1-2A5D32AC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6" name="architecture-endpoint-1192">
            <a:extLst xmlns:a="http://schemas.openxmlformats.org/drawingml/2006/main">
              <a:ext uri="{FF2B5EF4-FFF2-40B4-BE49-F238E27FC236}">
                <a16:creationId xmlns:a16="http://schemas.microsoft.com/office/drawing/2014/main" id="{754DB6C0-70E3-4CB9-9842-8825F385A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7" name="architecture-endpoint-1193">
            <a:extLst xmlns:a="http://schemas.openxmlformats.org/drawingml/2006/main">
              <a:ext uri="{FF2B5EF4-FFF2-40B4-BE49-F238E27FC236}">
                <a16:creationId xmlns:a16="http://schemas.microsoft.com/office/drawing/2014/main" id="{16A487F9-B490-411A-9C21-7DE2D336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8" name="architecture-endpoint-1194">
            <a:extLst xmlns:a="http://schemas.openxmlformats.org/drawingml/2006/main">
              <a:ext uri="{FF2B5EF4-FFF2-40B4-BE49-F238E27FC236}">
                <a16:creationId xmlns:a16="http://schemas.microsoft.com/office/drawing/2014/main" id="{AE35A029-40A1-4103-86D7-AD15E55E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9" name="architecture-endpoint-1195">
            <a:extLst xmlns:a="http://schemas.openxmlformats.org/drawingml/2006/main">
              <a:ext uri="{FF2B5EF4-FFF2-40B4-BE49-F238E27FC236}">
                <a16:creationId xmlns:a16="http://schemas.microsoft.com/office/drawing/2014/main" id="{3C0E74C6-74EA-4811-AFF4-1ACCD960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0" name="architecture-endpoint-1196">
            <a:extLst xmlns:a="http://schemas.openxmlformats.org/drawingml/2006/main">
              <a:ext uri="{FF2B5EF4-FFF2-40B4-BE49-F238E27FC236}">
                <a16:creationId xmlns:a16="http://schemas.microsoft.com/office/drawing/2014/main" id="{84990A48-3045-44E5-AD81-42EDC7A8E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1" name="architecture-endpoint-1197">
            <a:extLst xmlns:a="http://schemas.openxmlformats.org/drawingml/2006/main">
              <a:ext uri="{FF2B5EF4-FFF2-40B4-BE49-F238E27FC236}">
                <a16:creationId xmlns:a16="http://schemas.microsoft.com/office/drawing/2014/main" id="{0DDDF3CB-1EC5-4FD2-B864-64F9D9BC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2" name="architecture-endpoint-1198">
            <a:extLst xmlns:a="http://schemas.openxmlformats.org/drawingml/2006/main">
              <a:ext uri="{FF2B5EF4-FFF2-40B4-BE49-F238E27FC236}">
                <a16:creationId xmlns:a16="http://schemas.microsoft.com/office/drawing/2014/main" id="{9CAC8EF1-E670-4942-85FB-4C69D3DF6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3" name="architecture-endpoint-1199">
            <a:extLst xmlns:a="http://schemas.openxmlformats.org/drawingml/2006/main">
              <a:ext uri="{FF2B5EF4-FFF2-40B4-BE49-F238E27FC236}">
                <a16:creationId xmlns:a16="http://schemas.microsoft.com/office/drawing/2014/main" id="{BCA8F116-39AB-4C78-A607-0DB0B447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4" name="architecture-endpoint-1200">
            <a:extLst xmlns:a="http://schemas.openxmlformats.org/drawingml/2006/main">
              <a:ext uri="{FF2B5EF4-FFF2-40B4-BE49-F238E27FC236}">
                <a16:creationId xmlns:a16="http://schemas.microsoft.com/office/drawing/2014/main" id="{95723C3C-F62B-45EB-A6AC-0E96676E3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5" name="architecture-endpoint-1201">
            <a:extLst xmlns:a="http://schemas.openxmlformats.org/drawingml/2006/main">
              <a:ext uri="{FF2B5EF4-FFF2-40B4-BE49-F238E27FC236}">
                <a16:creationId xmlns:a16="http://schemas.microsoft.com/office/drawing/2014/main" id="{EAA59DA3-F5F4-494D-BE5A-B554E7227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6" name="architecture-endpoint-1202">
            <a:extLst xmlns:a="http://schemas.openxmlformats.org/drawingml/2006/main">
              <a:ext uri="{FF2B5EF4-FFF2-40B4-BE49-F238E27FC236}">
                <a16:creationId xmlns:a16="http://schemas.microsoft.com/office/drawing/2014/main" id="{C76425D1-6EE0-427D-9944-907ADBF0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7" name="architecture-endpoint-1203">
            <a:extLst xmlns:a="http://schemas.openxmlformats.org/drawingml/2006/main">
              <a:ext uri="{FF2B5EF4-FFF2-40B4-BE49-F238E27FC236}">
                <a16:creationId xmlns:a16="http://schemas.microsoft.com/office/drawing/2014/main" id="{DE82B211-EDF2-4358-B4A0-D45B00B81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8" name="architecture-endpoint-1204">
            <a:extLst xmlns:a="http://schemas.openxmlformats.org/drawingml/2006/main">
              <a:ext uri="{FF2B5EF4-FFF2-40B4-BE49-F238E27FC236}">
                <a16:creationId xmlns:a16="http://schemas.microsoft.com/office/drawing/2014/main" id="{6BA3E1FC-91F1-4BFB-A9BC-BDF3DE85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9" name="architecture-endpoint-1205">
            <a:extLst xmlns:a="http://schemas.openxmlformats.org/drawingml/2006/main">
              <a:ext uri="{FF2B5EF4-FFF2-40B4-BE49-F238E27FC236}">
                <a16:creationId xmlns:a16="http://schemas.microsoft.com/office/drawing/2014/main" id="{CC1B27C8-1515-49E7-8F6A-4AF8E432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0" name="architecture-endpoint-1206">
            <a:extLst xmlns:a="http://schemas.openxmlformats.org/drawingml/2006/main">
              <a:ext uri="{FF2B5EF4-FFF2-40B4-BE49-F238E27FC236}">
                <a16:creationId xmlns:a16="http://schemas.microsoft.com/office/drawing/2014/main" id="{CD2FF992-80CC-4A60-9102-0EA7651FF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1" name="architecture-endpoint-1207">
            <a:extLst xmlns:a="http://schemas.openxmlformats.org/drawingml/2006/main">
              <a:ext uri="{FF2B5EF4-FFF2-40B4-BE49-F238E27FC236}">
                <a16:creationId xmlns:a16="http://schemas.microsoft.com/office/drawing/2014/main" id="{BA7B0559-0189-4A09-BD95-5400752DE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2" name="architecture-endpoint-1208">
            <a:extLst xmlns:a="http://schemas.openxmlformats.org/drawingml/2006/main">
              <a:ext uri="{FF2B5EF4-FFF2-40B4-BE49-F238E27FC236}">
                <a16:creationId xmlns:a16="http://schemas.microsoft.com/office/drawing/2014/main" id="{3ED49092-FF12-4DDB-9A34-692038E4F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3" name="architecture-endpoint-1209">
            <a:extLst xmlns:a="http://schemas.openxmlformats.org/drawingml/2006/main">
              <a:ext uri="{FF2B5EF4-FFF2-40B4-BE49-F238E27FC236}">
                <a16:creationId xmlns:a16="http://schemas.microsoft.com/office/drawing/2014/main" id="{11673F06-FBEE-4B2A-A10D-CC1DE169A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4" name="architecture-endpoint-1210">
            <a:extLst xmlns:a="http://schemas.openxmlformats.org/drawingml/2006/main">
              <a:ext uri="{FF2B5EF4-FFF2-40B4-BE49-F238E27FC236}">
                <a16:creationId xmlns:a16="http://schemas.microsoft.com/office/drawing/2014/main" id="{8D3AF2BF-5BEE-4655-BB4C-4E428180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5" name="architecture-endpoint-1211">
            <a:extLst xmlns:a="http://schemas.openxmlformats.org/drawingml/2006/main">
              <a:ext uri="{FF2B5EF4-FFF2-40B4-BE49-F238E27FC236}">
                <a16:creationId xmlns:a16="http://schemas.microsoft.com/office/drawing/2014/main" id="{B3594400-E6D8-4333-BE5E-3B438A87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6" name="architecture-endpoint-1212">
            <a:extLst xmlns:a="http://schemas.openxmlformats.org/drawingml/2006/main">
              <a:ext uri="{FF2B5EF4-FFF2-40B4-BE49-F238E27FC236}">
                <a16:creationId xmlns:a16="http://schemas.microsoft.com/office/drawing/2014/main" id="{E0644B1C-E671-42AE-A0F7-E7937DBF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7" name="architecture-endpoint-1213">
            <a:extLst xmlns:a="http://schemas.openxmlformats.org/drawingml/2006/main">
              <a:ext uri="{FF2B5EF4-FFF2-40B4-BE49-F238E27FC236}">
                <a16:creationId xmlns:a16="http://schemas.microsoft.com/office/drawing/2014/main" id="{FD971984-DA01-4C55-BA6C-7B7CBAA3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8" name="architecture-endpoint-1214">
            <a:extLst xmlns:a="http://schemas.openxmlformats.org/drawingml/2006/main">
              <a:ext uri="{FF2B5EF4-FFF2-40B4-BE49-F238E27FC236}">
                <a16:creationId xmlns:a16="http://schemas.microsoft.com/office/drawing/2014/main" id="{C8369E82-D36A-49B9-B626-C98E970B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9" name="architecture-endpoint-1215">
            <a:extLst xmlns:a="http://schemas.openxmlformats.org/drawingml/2006/main">
              <a:ext uri="{FF2B5EF4-FFF2-40B4-BE49-F238E27FC236}">
                <a16:creationId xmlns:a16="http://schemas.microsoft.com/office/drawing/2014/main" id="{D5A98F55-96F7-41EE-8895-44938031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0" name="architecture-endpoint-1216">
            <a:extLst xmlns:a="http://schemas.openxmlformats.org/drawingml/2006/main">
              <a:ext uri="{FF2B5EF4-FFF2-40B4-BE49-F238E27FC236}">
                <a16:creationId xmlns:a16="http://schemas.microsoft.com/office/drawing/2014/main" id="{12DBD78B-DCC4-4A0A-A96A-041BF3B3B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1" name="architecture-endpoint-1217">
            <a:extLst xmlns:a="http://schemas.openxmlformats.org/drawingml/2006/main">
              <a:ext uri="{FF2B5EF4-FFF2-40B4-BE49-F238E27FC236}">
                <a16:creationId xmlns:a16="http://schemas.microsoft.com/office/drawing/2014/main" id="{68DBDA51-A51D-4AD4-A8F6-9794E7C74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2" name="architecture-endpoint-1218">
            <a:extLst xmlns:a="http://schemas.openxmlformats.org/drawingml/2006/main">
              <a:ext uri="{FF2B5EF4-FFF2-40B4-BE49-F238E27FC236}">
                <a16:creationId xmlns:a16="http://schemas.microsoft.com/office/drawing/2014/main" id="{EA0404B4-17C1-4231-B67F-E30506D14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3" name="architecture-endpoint-1219">
            <a:extLst xmlns:a="http://schemas.openxmlformats.org/drawingml/2006/main">
              <a:ext uri="{FF2B5EF4-FFF2-40B4-BE49-F238E27FC236}">
                <a16:creationId xmlns:a16="http://schemas.microsoft.com/office/drawing/2014/main" id="{1FB99A5F-5B22-4AF6-8110-31101A23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4" name="architecture-endpoint-1220">
            <a:extLst xmlns:a="http://schemas.openxmlformats.org/drawingml/2006/main">
              <a:ext uri="{FF2B5EF4-FFF2-40B4-BE49-F238E27FC236}">
                <a16:creationId xmlns:a16="http://schemas.microsoft.com/office/drawing/2014/main" id="{7C457B72-B097-4106-8C34-DBA8FA65A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5" name="architecture-endpoint-1221">
            <a:extLst xmlns:a="http://schemas.openxmlformats.org/drawingml/2006/main">
              <a:ext uri="{FF2B5EF4-FFF2-40B4-BE49-F238E27FC236}">
                <a16:creationId xmlns:a16="http://schemas.microsoft.com/office/drawing/2014/main" id="{90DFC38B-7ADA-4170-83DD-EFFF7FBB7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6" name="architecture-endpoint-1222">
            <a:extLst xmlns:a="http://schemas.openxmlformats.org/drawingml/2006/main">
              <a:ext uri="{FF2B5EF4-FFF2-40B4-BE49-F238E27FC236}">
                <a16:creationId xmlns:a16="http://schemas.microsoft.com/office/drawing/2014/main" id="{FDAA9737-BDD7-4B97-B731-821BA397D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7" name="architecture-endpoint-1223">
            <a:extLst xmlns:a="http://schemas.openxmlformats.org/drawingml/2006/main">
              <a:ext uri="{FF2B5EF4-FFF2-40B4-BE49-F238E27FC236}">
                <a16:creationId xmlns:a16="http://schemas.microsoft.com/office/drawing/2014/main" id="{C022552F-583C-4A09-B46D-DF9C4A414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8" name="architecture-endpoint-1224">
            <a:extLst xmlns:a="http://schemas.openxmlformats.org/drawingml/2006/main">
              <a:ext uri="{FF2B5EF4-FFF2-40B4-BE49-F238E27FC236}">
                <a16:creationId xmlns:a16="http://schemas.microsoft.com/office/drawing/2014/main" id="{B257F3A0-44B7-4BDA-9F9D-0D819F51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59" name="architecture-endpoint-1225">
            <a:extLst xmlns:a="http://schemas.openxmlformats.org/drawingml/2006/main">
              <a:ext uri="{FF2B5EF4-FFF2-40B4-BE49-F238E27FC236}">
                <a16:creationId xmlns:a16="http://schemas.microsoft.com/office/drawing/2014/main" id="{4B825EF3-26B1-47D6-84B8-6DE6B2DED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0" name="architecture-endpoint-1226">
            <a:extLst xmlns:a="http://schemas.openxmlformats.org/drawingml/2006/main">
              <a:ext uri="{FF2B5EF4-FFF2-40B4-BE49-F238E27FC236}">
                <a16:creationId xmlns:a16="http://schemas.microsoft.com/office/drawing/2014/main" id="{584F4954-4C8F-4383-9B3E-D80B1C09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1" name="architecture-endpoint-1227">
            <a:extLst xmlns:a="http://schemas.openxmlformats.org/drawingml/2006/main">
              <a:ext uri="{FF2B5EF4-FFF2-40B4-BE49-F238E27FC236}">
                <a16:creationId xmlns:a16="http://schemas.microsoft.com/office/drawing/2014/main" id="{1BA4AF0E-669F-4350-A05A-E28FF613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2" name="architecture-endpoint-1228">
            <a:extLst xmlns:a="http://schemas.openxmlformats.org/drawingml/2006/main">
              <a:ext uri="{FF2B5EF4-FFF2-40B4-BE49-F238E27FC236}">
                <a16:creationId xmlns:a16="http://schemas.microsoft.com/office/drawing/2014/main" id="{CEB08831-D5A2-4BB3-927E-C5A4CCF4B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3" name="architecture-endpoint-1229">
            <a:extLst xmlns:a="http://schemas.openxmlformats.org/drawingml/2006/main">
              <a:ext uri="{FF2B5EF4-FFF2-40B4-BE49-F238E27FC236}">
                <a16:creationId xmlns:a16="http://schemas.microsoft.com/office/drawing/2014/main" id="{6633BD8B-3733-4E2E-B9AC-DE7347C2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4" name="architecture-endpoint-1230">
            <a:extLst xmlns:a="http://schemas.openxmlformats.org/drawingml/2006/main">
              <a:ext uri="{FF2B5EF4-FFF2-40B4-BE49-F238E27FC236}">
                <a16:creationId xmlns:a16="http://schemas.microsoft.com/office/drawing/2014/main" id="{F04F7103-BB2D-4EA2-9263-2CE46F99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5" name="architecture-endpoint-1231">
            <a:extLst xmlns:a="http://schemas.openxmlformats.org/drawingml/2006/main">
              <a:ext uri="{FF2B5EF4-FFF2-40B4-BE49-F238E27FC236}">
                <a16:creationId xmlns:a16="http://schemas.microsoft.com/office/drawing/2014/main" id="{CC9AEA07-EE28-41A7-B862-A773F278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6" name="architecture-endpoint-1232">
            <a:extLst xmlns:a="http://schemas.openxmlformats.org/drawingml/2006/main">
              <a:ext uri="{FF2B5EF4-FFF2-40B4-BE49-F238E27FC236}">
                <a16:creationId xmlns:a16="http://schemas.microsoft.com/office/drawing/2014/main" id="{660FF216-6E02-43FD-A88D-B89AD710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7" name="architecture-endpoint-1233">
            <a:extLst xmlns:a="http://schemas.openxmlformats.org/drawingml/2006/main">
              <a:ext uri="{FF2B5EF4-FFF2-40B4-BE49-F238E27FC236}">
                <a16:creationId xmlns:a16="http://schemas.microsoft.com/office/drawing/2014/main" id="{DA7E049A-D57A-44C7-BDB4-B28453260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8" name="architecture-endpoint-1234">
            <a:extLst xmlns:a="http://schemas.openxmlformats.org/drawingml/2006/main">
              <a:ext uri="{FF2B5EF4-FFF2-40B4-BE49-F238E27FC236}">
                <a16:creationId xmlns:a16="http://schemas.microsoft.com/office/drawing/2014/main" id="{9A59C7EB-A38F-4890-8FF2-3DEAF8C40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69" name="architecture-endpoint-1235">
            <a:extLst xmlns:a="http://schemas.openxmlformats.org/drawingml/2006/main">
              <a:ext uri="{FF2B5EF4-FFF2-40B4-BE49-F238E27FC236}">
                <a16:creationId xmlns:a16="http://schemas.microsoft.com/office/drawing/2014/main" id="{904FC149-8BB1-49EA-9599-7C4380DB2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0" name="architecture-endpoint-1236">
            <a:extLst xmlns:a="http://schemas.openxmlformats.org/drawingml/2006/main">
              <a:ext uri="{FF2B5EF4-FFF2-40B4-BE49-F238E27FC236}">
                <a16:creationId xmlns:a16="http://schemas.microsoft.com/office/drawing/2014/main" id="{7E240B6A-E093-4646-9DDC-E064BDEB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1" name="architecture-endpoint-1237">
            <a:extLst xmlns:a="http://schemas.openxmlformats.org/drawingml/2006/main">
              <a:ext uri="{FF2B5EF4-FFF2-40B4-BE49-F238E27FC236}">
                <a16:creationId xmlns:a16="http://schemas.microsoft.com/office/drawing/2014/main" id="{34C0E440-9701-4401-8D30-1324DA8D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2" name="architecture-endpoint-1238">
            <a:extLst xmlns:a="http://schemas.openxmlformats.org/drawingml/2006/main">
              <a:ext uri="{FF2B5EF4-FFF2-40B4-BE49-F238E27FC236}">
                <a16:creationId xmlns:a16="http://schemas.microsoft.com/office/drawing/2014/main" id="{E201A241-329D-45F5-94B3-9C395279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3" name="architecture-endpoint-1239">
            <a:extLst xmlns:a="http://schemas.openxmlformats.org/drawingml/2006/main">
              <a:ext uri="{FF2B5EF4-FFF2-40B4-BE49-F238E27FC236}">
                <a16:creationId xmlns:a16="http://schemas.microsoft.com/office/drawing/2014/main" id="{AA3B892A-C0CA-4DD5-B102-8F13B81F9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4" name="architecture-endpoint-1240">
            <a:extLst xmlns:a="http://schemas.openxmlformats.org/drawingml/2006/main">
              <a:ext uri="{FF2B5EF4-FFF2-40B4-BE49-F238E27FC236}">
                <a16:creationId xmlns:a16="http://schemas.microsoft.com/office/drawing/2014/main" id="{4EEEDA36-C387-4EF9-990A-F931BA2C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5" name="architecture-endpoint-1241">
            <a:extLst xmlns:a="http://schemas.openxmlformats.org/drawingml/2006/main">
              <a:ext uri="{FF2B5EF4-FFF2-40B4-BE49-F238E27FC236}">
                <a16:creationId xmlns:a16="http://schemas.microsoft.com/office/drawing/2014/main" id="{5C0DF090-8B92-49DA-8BF1-1298E61A0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6" name="architecture-endpoint-1242">
            <a:extLst xmlns:a="http://schemas.openxmlformats.org/drawingml/2006/main">
              <a:ext uri="{FF2B5EF4-FFF2-40B4-BE49-F238E27FC236}">
                <a16:creationId xmlns:a16="http://schemas.microsoft.com/office/drawing/2014/main" id="{B6E01A53-5660-42A2-BD44-CB8397E7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7" name="architecture-endpoint-1243">
            <a:extLst xmlns:a="http://schemas.openxmlformats.org/drawingml/2006/main">
              <a:ext uri="{FF2B5EF4-FFF2-40B4-BE49-F238E27FC236}">
                <a16:creationId xmlns:a16="http://schemas.microsoft.com/office/drawing/2014/main" id="{24C6AAF2-2853-4DBD-885D-334FD6AD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8" name="architecture-endpoint-1244">
            <a:extLst xmlns:a="http://schemas.openxmlformats.org/drawingml/2006/main">
              <a:ext uri="{FF2B5EF4-FFF2-40B4-BE49-F238E27FC236}">
                <a16:creationId xmlns:a16="http://schemas.microsoft.com/office/drawing/2014/main" id="{74141DD8-94C4-4254-8A01-848EDD06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79" name="architecture-endpoint-1245">
            <a:extLst xmlns:a="http://schemas.openxmlformats.org/drawingml/2006/main">
              <a:ext uri="{FF2B5EF4-FFF2-40B4-BE49-F238E27FC236}">
                <a16:creationId xmlns:a16="http://schemas.microsoft.com/office/drawing/2014/main" id="{20D9A1D4-9BD7-4C6D-9A34-3674B353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0" name="architecture-endpoint-1246">
            <a:extLst xmlns:a="http://schemas.openxmlformats.org/drawingml/2006/main">
              <a:ext uri="{FF2B5EF4-FFF2-40B4-BE49-F238E27FC236}">
                <a16:creationId xmlns:a16="http://schemas.microsoft.com/office/drawing/2014/main" id="{2F356BDF-CA49-44CE-A655-B555AA1AE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1" name="architecture-endpoint-1247">
            <a:extLst xmlns:a="http://schemas.openxmlformats.org/drawingml/2006/main">
              <a:ext uri="{FF2B5EF4-FFF2-40B4-BE49-F238E27FC236}">
                <a16:creationId xmlns:a16="http://schemas.microsoft.com/office/drawing/2014/main" id="{C32FC9D9-8F13-41BE-8079-A9DF7923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2" name="architecture-endpoint-1248">
            <a:extLst xmlns:a="http://schemas.openxmlformats.org/drawingml/2006/main">
              <a:ext uri="{FF2B5EF4-FFF2-40B4-BE49-F238E27FC236}">
                <a16:creationId xmlns:a16="http://schemas.microsoft.com/office/drawing/2014/main" id="{1B8B5675-5C40-4ABF-AF4D-BB67DDD06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3" name="architecture-endpoint-1249">
            <a:extLst xmlns:a="http://schemas.openxmlformats.org/drawingml/2006/main">
              <a:ext uri="{FF2B5EF4-FFF2-40B4-BE49-F238E27FC236}">
                <a16:creationId xmlns:a16="http://schemas.microsoft.com/office/drawing/2014/main" id="{22C6B933-27A1-4072-8F64-FC1162001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4" name="architecture-endpoint-1250">
            <a:extLst xmlns:a="http://schemas.openxmlformats.org/drawingml/2006/main">
              <a:ext uri="{FF2B5EF4-FFF2-40B4-BE49-F238E27FC236}">
                <a16:creationId xmlns:a16="http://schemas.microsoft.com/office/drawing/2014/main" id="{CAFB68FB-CFB0-441A-8317-26B8DD2C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5" name="architecture-endpoint-1251">
            <a:extLst xmlns:a="http://schemas.openxmlformats.org/drawingml/2006/main">
              <a:ext uri="{FF2B5EF4-FFF2-40B4-BE49-F238E27FC236}">
                <a16:creationId xmlns:a16="http://schemas.microsoft.com/office/drawing/2014/main" id="{DE769FBA-6727-4172-9BC3-41C26902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6" name="architecture-endpoint-1252">
            <a:extLst xmlns:a="http://schemas.openxmlformats.org/drawingml/2006/main">
              <a:ext uri="{FF2B5EF4-FFF2-40B4-BE49-F238E27FC236}">
                <a16:creationId xmlns:a16="http://schemas.microsoft.com/office/drawing/2014/main" id="{D9945105-DECC-4BFE-A4A3-9CAEEDC18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7" name="architecture-endpoint-1253">
            <a:extLst xmlns:a="http://schemas.openxmlformats.org/drawingml/2006/main">
              <a:ext uri="{FF2B5EF4-FFF2-40B4-BE49-F238E27FC236}">
                <a16:creationId xmlns:a16="http://schemas.microsoft.com/office/drawing/2014/main" id="{8B727F90-F6E8-42B6-944F-5D0669F5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8" name="architecture-endpoint-1254">
            <a:extLst xmlns:a="http://schemas.openxmlformats.org/drawingml/2006/main">
              <a:ext uri="{FF2B5EF4-FFF2-40B4-BE49-F238E27FC236}">
                <a16:creationId xmlns:a16="http://schemas.microsoft.com/office/drawing/2014/main" id="{9C113926-7D87-4789-873B-1BD9C017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89" name="architecture-endpoint-1255">
            <a:extLst xmlns:a="http://schemas.openxmlformats.org/drawingml/2006/main">
              <a:ext uri="{FF2B5EF4-FFF2-40B4-BE49-F238E27FC236}">
                <a16:creationId xmlns:a16="http://schemas.microsoft.com/office/drawing/2014/main" id="{F9AE506E-0FC3-4B08-BF91-B11777269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0" name="architecture-endpoint-1256">
            <a:extLst xmlns:a="http://schemas.openxmlformats.org/drawingml/2006/main">
              <a:ext uri="{FF2B5EF4-FFF2-40B4-BE49-F238E27FC236}">
                <a16:creationId xmlns:a16="http://schemas.microsoft.com/office/drawing/2014/main" id="{2FAAECB8-1627-4C22-9225-CE30A80A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1" name="architecture-endpoint-1257">
            <a:extLst xmlns:a="http://schemas.openxmlformats.org/drawingml/2006/main">
              <a:ext uri="{FF2B5EF4-FFF2-40B4-BE49-F238E27FC236}">
                <a16:creationId xmlns:a16="http://schemas.microsoft.com/office/drawing/2014/main" id="{5770FE76-EA85-439C-BA85-151380E7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2" name="architecture-endpoint-1258">
            <a:extLst xmlns:a="http://schemas.openxmlformats.org/drawingml/2006/main">
              <a:ext uri="{FF2B5EF4-FFF2-40B4-BE49-F238E27FC236}">
                <a16:creationId xmlns:a16="http://schemas.microsoft.com/office/drawing/2014/main" id="{EF4B5424-02F2-4A1C-A63C-6E4C2B68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3" name="architecture-endpoint-1259">
            <a:extLst xmlns:a="http://schemas.openxmlformats.org/drawingml/2006/main">
              <a:ext uri="{FF2B5EF4-FFF2-40B4-BE49-F238E27FC236}">
                <a16:creationId xmlns:a16="http://schemas.microsoft.com/office/drawing/2014/main" id="{6BE9DFAF-DFBF-43E1-BCFA-E03CD20C3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4" name="architecture-endpoint-1260">
            <a:extLst xmlns:a="http://schemas.openxmlformats.org/drawingml/2006/main">
              <a:ext uri="{FF2B5EF4-FFF2-40B4-BE49-F238E27FC236}">
                <a16:creationId xmlns:a16="http://schemas.microsoft.com/office/drawing/2014/main" id="{2F6495D6-F419-4846-913F-24DD6224C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5" name="architecture-endpoint-1261">
            <a:extLst xmlns:a="http://schemas.openxmlformats.org/drawingml/2006/main">
              <a:ext uri="{FF2B5EF4-FFF2-40B4-BE49-F238E27FC236}">
                <a16:creationId xmlns:a16="http://schemas.microsoft.com/office/drawing/2014/main" id="{AA692149-997A-4023-8279-19937344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6" name="architecture-endpoint-1262">
            <a:extLst xmlns:a="http://schemas.openxmlformats.org/drawingml/2006/main">
              <a:ext uri="{FF2B5EF4-FFF2-40B4-BE49-F238E27FC236}">
                <a16:creationId xmlns:a16="http://schemas.microsoft.com/office/drawing/2014/main" id="{545B7C85-B731-4B52-A6F1-596E2A5D1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7" name="architecture-endpoint-1263">
            <a:extLst xmlns:a="http://schemas.openxmlformats.org/drawingml/2006/main">
              <a:ext uri="{FF2B5EF4-FFF2-40B4-BE49-F238E27FC236}">
                <a16:creationId xmlns:a16="http://schemas.microsoft.com/office/drawing/2014/main" id="{B43F46CA-EC20-47E9-8910-D764527D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8" name="architecture-endpoint-1264">
            <a:extLst xmlns:a="http://schemas.openxmlformats.org/drawingml/2006/main">
              <a:ext uri="{FF2B5EF4-FFF2-40B4-BE49-F238E27FC236}">
                <a16:creationId xmlns:a16="http://schemas.microsoft.com/office/drawing/2014/main" id="{F296AC12-ABA7-44AE-95D5-3DFA3B256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99" name="architecture-endpoint-1265">
            <a:extLst xmlns:a="http://schemas.openxmlformats.org/drawingml/2006/main">
              <a:ext uri="{FF2B5EF4-FFF2-40B4-BE49-F238E27FC236}">
                <a16:creationId xmlns:a16="http://schemas.microsoft.com/office/drawing/2014/main" id="{72690B70-DD0F-4CCE-94BE-77FC12565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0" name="architecture-endpoint-1266">
            <a:extLst xmlns:a="http://schemas.openxmlformats.org/drawingml/2006/main">
              <a:ext uri="{FF2B5EF4-FFF2-40B4-BE49-F238E27FC236}">
                <a16:creationId xmlns:a16="http://schemas.microsoft.com/office/drawing/2014/main" id="{CF0C1D18-5E95-42B1-8709-8869E895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1" name="architecture-endpoint-1267">
            <a:extLst xmlns:a="http://schemas.openxmlformats.org/drawingml/2006/main">
              <a:ext uri="{FF2B5EF4-FFF2-40B4-BE49-F238E27FC236}">
                <a16:creationId xmlns:a16="http://schemas.microsoft.com/office/drawing/2014/main" id="{7F2410C3-F557-4B6E-9303-44409DB1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2" name="architecture-endpoint-1268">
            <a:extLst xmlns:a="http://schemas.openxmlformats.org/drawingml/2006/main">
              <a:ext uri="{FF2B5EF4-FFF2-40B4-BE49-F238E27FC236}">
                <a16:creationId xmlns:a16="http://schemas.microsoft.com/office/drawing/2014/main" id="{A976DC56-CA8A-4B43-AB97-B1BB455A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3" name="architecture-endpoint-1269">
            <a:extLst xmlns:a="http://schemas.openxmlformats.org/drawingml/2006/main">
              <a:ext uri="{FF2B5EF4-FFF2-40B4-BE49-F238E27FC236}">
                <a16:creationId xmlns:a16="http://schemas.microsoft.com/office/drawing/2014/main" id="{B1C7D63E-2BB9-4A5A-81DC-10E49E0B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4" name="architecture-endpoint-1270">
            <a:extLst xmlns:a="http://schemas.openxmlformats.org/drawingml/2006/main">
              <a:ext uri="{FF2B5EF4-FFF2-40B4-BE49-F238E27FC236}">
                <a16:creationId xmlns:a16="http://schemas.microsoft.com/office/drawing/2014/main" id="{2DB4E707-5A4B-4C5C-9608-076A7F2C4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5" name="textbox-162">
            <a:extLst xmlns:a="http://schemas.openxmlformats.org/drawingml/2006/main">
              <a:ext uri="{FF2B5EF4-FFF2-40B4-BE49-F238E27FC236}">
                <a16:creationId xmlns:a16="http://schemas.microsoft.com/office/drawing/2014/main" id="{50540B6F-4666-492A-9C7E-655263FBA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971925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1406" name="architecture-endpoint-1271">
            <a:extLst xmlns:a="http://schemas.openxmlformats.org/drawingml/2006/main">
              <a:ext uri="{FF2B5EF4-FFF2-40B4-BE49-F238E27FC236}">
                <a16:creationId xmlns:a16="http://schemas.microsoft.com/office/drawing/2014/main" id="{D6DCFB5A-F85D-4192-8907-79705AFAE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7" name="architecture-endpoint-1272">
            <a:extLst xmlns:a="http://schemas.openxmlformats.org/drawingml/2006/main">
              <a:ext uri="{FF2B5EF4-FFF2-40B4-BE49-F238E27FC236}">
                <a16:creationId xmlns:a16="http://schemas.microsoft.com/office/drawing/2014/main" id="{2FE62948-1557-4B8C-8A8A-1B4A12213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8" name="architecture-endpoint-1273">
            <a:extLst xmlns:a="http://schemas.openxmlformats.org/drawingml/2006/main">
              <a:ext uri="{FF2B5EF4-FFF2-40B4-BE49-F238E27FC236}">
                <a16:creationId xmlns:a16="http://schemas.microsoft.com/office/drawing/2014/main" id="{333031A5-D509-40FD-A5A1-E49A91D0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09" name="architecture-endpoint-1274">
            <a:extLst xmlns:a="http://schemas.openxmlformats.org/drawingml/2006/main">
              <a:ext uri="{FF2B5EF4-FFF2-40B4-BE49-F238E27FC236}">
                <a16:creationId xmlns:a16="http://schemas.microsoft.com/office/drawing/2014/main" id="{26E2FDBF-1F4B-4A5D-9500-D34CEC73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0" name="architecture-endpoint-1275">
            <a:extLst xmlns:a="http://schemas.openxmlformats.org/drawingml/2006/main">
              <a:ext uri="{FF2B5EF4-FFF2-40B4-BE49-F238E27FC236}">
                <a16:creationId xmlns:a16="http://schemas.microsoft.com/office/drawing/2014/main" id="{9780E69F-0850-4B2D-8BEE-3B20236EA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1" name="architecture-endpoint-1276">
            <a:extLst xmlns:a="http://schemas.openxmlformats.org/drawingml/2006/main">
              <a:ext uri="{FF2B5EF4-FFF2-40B4-BE49-F238E27FC236}">
                <a16:creationId xmlns:a16="http://schemas.microsoft.com/office/drawing/2014/main" id="{DF6D7AE4-1DAF-4F85-BB55-CAABA2889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2" name="architecture-endpoint-1277">
            <a:extLst xmlns:a="http://schemas.openxmlformats.org/drawingml/2006/main">
              <a:ext uri="{FF2B5EF4-FFF2-40B4-BE49-F238E27FC236}">
                <a16:creationId xmlns:a16="http://schemas.microsoft.com/office/drawing/2014/main" id="{9AD9D16E-9033-45EC-99D5-E73FB5BA0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3" name="architecture-endpoint-1278">
            <a:extLst xmlns:a="http://schemas.openxmlformats.org/drawingml/2006/main">
              <a:ext uri="{FF2B5EF4-FFF2-40B4-BE49-F238E27FC236}">
                <a16:creationId xmlns:a16="http://schemas.microsoft.com/office/drawing/2014/main" id="{69CEA042-69ED-49DF-A713-4B77979E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4" name="architecture-endpoint-1279">
            <a:extLst xmlns:a="http://schemas.openxmlformats.org/drawingml/2006/main">
              <a:ext uri="{FF2B5EF4-FFF2-40B4-BE49-F238E27FC236}">
                <a16:creationId xmlns:a16="http://schemas.microsoft.com/office/drawing/2014/main" id="{B554DB5F-2721-445B-88D4-B91CCCF7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5" name="architecture-endpoint-1280">
            <a:extLst xmlns:a="http://schemas.openxmlformats.org/drawingml/2006/main">
              <a:ext uri="{FF2B5EF4-FFF2-40B4-BE49-F238E27FC236}">
                <a16:creationId xmlns:a16="http://schemas.microsoft.com/office/drawing/2014/main" id="{09983AB4-D2A1-435B-BF89-5EF1AE90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6" name="architecture-endpoint-1281">
            <a:extLst xmlns:a="http://schemas.openxmlformats.org/drawingml/2006/main">
              <a:ext uri="{FF2B5EF4-FFF2-40B4-BE49-F238E27FC236}">
                <a16:creationId xmlns:a16="http://schemas.microsoft.com/office/drawing/2014/main" id="{EAF30936-E68C-44A8-9C7E-ED3602F5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7" name="architecture-endpoint-1282">
            <a:extLst xmlns:a="http://schemas.openxmlformats.org/drawingml/2006/main">
              <a:ext uri="{FF2B5EF4-FFF2-40B4-BE49-F238E27FC236}">
                <a16:creationId xmlns:a16="http://schemas.microsoft.com/office/drawing/2014/main" id="{2F35714C-D71D-45B4-BD9A-36B3D693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8" name="architecture-endpoint-1283">
            <a:extLst xmlns:a="http://schemas.openxmlformats.org/drawingml/2006/main">
              <a:ext uri="{FF2B5EF4-FFF2-40B4-BE49-F238E27FC236}">
                <a16:creationId xmlns:a16="http://schemas.microsoft.com/office/drawing/2014/main" id="{D5C2648F-7102-4D4E-B85D-4001F603F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19" name="architecture-endpoint-1284">
            <a:extLst xmlns:a="http://schemas.openxmlformats.org/drawingml/2006/main">
              <a:ext uri="{FF2B5EF4-FFF2-40B4-BE49-F238E27FC236}">
                <a16:creationId xmlns:a16="http://schemas.microsoft.com/office/drawing/2014/main" id="{3591EEE7-30D9-4485-AEC0-6896645D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0" name="architecture-endpoint-1285">
            <a:extLst xmlns:a="http://schemas.openxmlformats.org/drawingml/2006/main">
              <a:ext uri="{FF2B5EF4-FFF2-40B4-BE49-F238E27FC236}">
                <a16:creationId xmlns:a16="http://schemas.microsoft.com/office/drawing/2014/main" id="{76668E57-8908-493E-B5F4-AB965BCE2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1" name="architecture-endpoint-1286">
            <a:extLst xmlns:a="http://schemas.openxmlformats.org/drawingml/2006/main">
              <a:ext uri="{FF2B5EF4-FFF2-40B4-BE49-F238E27FC236}">
                <a16:creationId xmlns:a16="http://schemas.microsoft.com/office/drawing/2014/main" id="{38B9DD12-5C7F-4E9E-8AF6-26BEE1F78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2" name="architecture-endpoint-1287">
            <a:extLst xmlns:a="http://schemas.openxmlformats.org/drawingml/2006/main">
              <a:ext uri="{FF2B5EF4-FFF2-40B4-BE49-F238E27FC236}">
                <a16:creationId xmlns:a16="http://schemas.microsoft.com/office/drawing/2014/main" id="{A029588F-8019-4765-B851-7536D39E5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3" name="architecture-endpoint-1288">
            <a:extLst xmlns:a="http://schemas.openxmlformats.org/drawingml/2006/main">
              <a:ext uri="{FF2B5EF4-FFF2-40B4-BE49-F238E27FC236}">
                <a16:creationId xmlns:a16="http://schemas.microsoft.com/office/drawing/2014/main" id="{C94710D3-5CA4-4E50-9D95-9BA248B73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4" name="architecture-endpoint-1289">
            <a:extLst xmlns:a="http://schemas.openxmlformats.org/drawingml/2006/main">
              <a:ext uri="{FF2B5EF4-FFF2-40B4-BE49-F238E27FC236}">
                <a16:creationId xmlns:a16="http://schemas.microsoft.com/office/drawing/2014/main" id="{C771C600-3C2A-4E1D-A232-BED55B169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5" name="architecture-endpoint-1290">
            <a:extLst xmlns:a="http://schemas.openxmlformats.org/drawingml/2006/main">
              <a:ext uri="{FF2B5EF4-FFF2-40B4-BE49-F238E27FC236}">
                <a16:creationId xmlns:a16="http://schemas.microsoft.com/office/drawing/2014/main" id="{F165502A-F57E-46F0-8513-641B2D3A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6" name="architecture-endpoint-1291">
            <a:extLst xmlns:a="http://schemas.openxmlformats.org/drawingml/2006/main">
              <a:ext uri="{FF2B5EF4-FFF2-40B4-BE49-F238E27FC236}">
                <a16:creationId xmlns:a16="http://schemas.microsoft.com/office/drawing/2014/main" id="{E9216D05-79A5-4A4F-9DDE-BF020BCB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7" name="architecture-endpoint-1292">
            <a:extLst xmlns:a="http://schemas.openxmlformats.org/drawingml/2006/main">
              <a:ext uri="{FF2B5EF4-FFF2-40B4-BE49-F238E27FC236}">
                <a16:creationId xmlns:a16="http://schemas.microsoft.com/office/drawing/2014/main" id="{29AE6773-227E-42B9-BED2-25607E2FB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8" name="architecture-endpoint-1293">
            <a:extLst xmlns:a="http://schemas.openxmlformats.org/drawingml/2006/main">
              <a:ext uri="{FF2B5EF4-FFF2-40B4-BE49-F238E27FC236}">
                <a16:creationId xmlns:a16="http://schemas.microsoft.com/office/drawing/2014/main" id="{F445C3B9-F2DB-4657-88CD-945BC297C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29" name="architecture-endpoint-1294">
            <a:extLst xmlns:a="http://schemas.openxmlformats.org/drawingml/2006/main">
              <a:ext uri="{FF2B5EF4-FFF2-40B4-BE49-F238E27FC236}">
                <a16:creationId xmlns:a16="http://schemas.microsoft.com/office/drawing/2014/main" id="{606F3868-D8F7-41DF-A952-86902FBBB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0" name="architecture-endpoint-1295">
            <a:extLst xmlns:a="http://schemas.openxmlformats.org/drawingml/2006/main">
              <a:ext uri="{FF2B5EF4-FFF2-40B4-BE49-F238E27FC236}">
                <a16:creationId xmlns:a16="http://schemas.microsoft.com/office/drawing/2014/main" id="{0D322784-6DD3-48D6-B638-05B7F393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1" name="architecture-endpoint-1296">
            <a:extLst xmlns:a="http://schemas.openxmlformats.org/drawingml/2006/main">
              <a:ext uri="{FF2B5EF4-FFF2-40B4-BE49-F238E27FC236}">
                <a16:creationId xmlns:a16="http://schemas.microsoft.com/office/drawing/2014/main" id="{9D39B6CD-E7C1-403A-91EE-41F3D873F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2" name="architecture-endpoint-1297">
            <a:extLst xmlns:a="http://schemas.openxmlformats.org/drawingml/2006/main">
              <a:ext uri="{FF2B5EF4-FFF2-40B4-BE49-F238E27FC236}">
                <a16:creationId xmlns:a16="http://schemas.microsoft.com/office/drawing/2014/main" id="{13A7C9F2-8AB9-480A-9838-D60A62529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3" name="architecture-endpoint-1298">
            <a:extLst xmlns:a="http://schemas.openxmlformats.org/drawingml/2006/main">
              <a:ext uri="{FF2B5EF4-FFF2-40B4-BE49-F238E27FC236}">
                <a16:creationId xmlns:a16="http://schemas.microsoft.com/office/drawing/2014/main" id="{4E68E5CD-5AE2-4266-9926-091E1177D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4" name="architecture-endpoint-1299">
            <a:extLst xmlns:a="http://schemas.openxmlformats.org/drawingml/2006/main">
              <a:ext uri="{FF2B5EF4-FFF2-40B4-BE49-F238E27FC236}">
                <a16:creationId xmlns:a16="http://schemas.microsoft.com/office/drawing/2014/main" id="{700C4A11-45F6-4BA8-84C3-EAAF05D93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5" name="architecture-endpoint-1300">
            <a:extLst xmlns:a="http://schemas.openxmlformats.org/drawingml/2006/main">
              <a:ext uri="{FF2B5EF4-FFF2-40B4-BE49-F238E27FC236}">
                <a16:creationId xmlns:a16="http://schemas.microsoft.com/office/drawing/2014/main" id="{274ED5CA-190E-4E1B-A8A3-8D2F2D2C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6" name="architecture-endpoint-1301">
            <a:extLst xmlns:a="http://schemas.openxmlformats.org/drawingml/2006/main">
              <a:ext uri="{FF2B5EF4-FFF2-40B4-BE49-F238E27FC236}">
                <a16:creationId xmlns:a16="http://schemas.microsoft.com/office/drawing/2014/main" id="{9DE6666B-265A-4EB7-B251-C57C4A00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7" name="architecture-endpoint-1302">
            <a:extLst xmlns:a="http://schemas.openxmlformats.org/drawingml/2006/main">
              <a:ext uri="{FF2B5EF4-FFF2-40B4-BE49-F238E27FC236}">
                <a16:creationId xmlns:a16="http://schemas.microsoft.com/office/drawing/2014/main" id="{C1C8C51B-86BD-424F-98D9-46853CE15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8" name="architecture-endpoint-1303">
            <a:extLst xmlns:a="http://schemas.openxmlformats.org/drawingml/2006/main">
              <a:ext uri="{FF2B5EF4-FFF2-40B4-BE49-F238E27FC236}">
                <a16:creationId xmlns:a16="http://schemas.microsoft.com/office/drawing/2014/main" id="{AF5BFBF3-9857-4DD5-BBD4-112D9437C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39" name="architecture-endpoint-1304">
            <a:extLst xmlns:a="http://schemas.openxmlformats.org/drawingml/2006/main">
              <a:ext uri="{FF2B5EF4-FFF2-40B4-BE49-F238E27FC236}">
                <a16:creationId xmlns:a16="http://schemas.microsoft.com/office/drawing/2014/main" id="{BCECF75E-79C1-44A2-A735-9A8DAE425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0" name="architecture-endpoint-1305">
            <a:extLst xmlns:a="http://schemas.openxmlformats.org/drawingml/2006/main">
              <a:ext uri="{FF2B5EF4-FFF2-40B4-BE49-F238E27FC236}">
                <a16:creationId xmlns:a16="http://schemas.microsoft.com/office/drawing/2014/main" id="{DBD4A634-061F-4A04-8A37-04A0B9EFC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1" name="architecture-endpoint-1306">
            <a:extLst xmlns:a="http://schemas.openxmlformats.org/drawingml/2006/main">
              <a:ext uri="{FF2B5EF4-FFF2-40B4-BE49-F238E27FC236}">
                <a16:creationId xmlns:a16="http://schemas.microsoft.com/office/drawing/2014/main" id="{C6EA30CF-DFFA-4054-8CD3-38D5C59C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2" name="architecture-endpoint-1307">
            <a:extLst xmlns:a="http://schemas.openxmlformats.org/drawingml/2006/main">
              <a:ext uri="{FF2B5EF4-FFF2-40B4-BE49-F238E27FC236}">
                <a16:creationId xmlns:a16="http://schemas.microsoft.com/office/drawing/2014/main" id="{5FDAB430-A76C-4727-AA43-BE28417CF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3" name="architecture-endpoint-1308">
            <a:extLst xmlns:a="http://schemas.openxmlformats.org/drawingml/2006/main">
              <a:ext uri="{FF2B5EF4-FFF2-40B4-BE49-F238E27FC236}">
                <a16:creationId xmlns:a16="http://schemas.microsoft.com/office/drawing/2014/main" id="{60056562-4DBA-4E89-A9A3-D6F41786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4" name="architecture-endpoint-1309">
            <a:extLst xmlns:a="http://schemas.openxmlformats.org/drawingml/2006/main">
              <a:ext uri="{FF2B5EF4-FFF2-40B4-BE49-F238E27FC236}">
                <a16:creationId xmlns:a16="http://schemas.microsoft.com/office/drawing/2014/main" id="{57769A31-3F9C-48CF-AA75-A9200A00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5" name="architecture-endpoint-1310">
            <a:extLst xmlns:a="http://schemas.openxmlformats.org/drawingml/2006/main">
              <a:ext uri="{FF2B5EF4-FFF2-40B4-BE49-F238E27FC236}">
                <a16:creationId xmlns:a16="http://schemas.microsoft.com/office/drawing/2014/main" id="{B009CE92-C94D-4B56-818B-FDFAF11FF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6" name="architecture-endpoint-1311">
            <a:extLst xmlns:a="http://schemas.openxmlformats.org/drawingml/2006/main">
              <a:ext uri="{FF2B5EF4-FFF2-40B4-BE49-F238E27FC236}">
                <a16:creationId xmlns:a16="http://schemas.microsoft.com/office/drawing/2014/main" id="{5645AE43-8AE8-4E93-87E7-0B58298A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7" name="architecture-endpoint-1312">
            <a:extLst xmlns:a="http://schemas.openxmlformats.org/drawingml/2006/main">
              <a:ext uri="{FF2B5EF4-FFF2-40B4-BE49-F238E27FC236}">
                <a16:creationId xmlns:a16="http://schemas.microsoft.com/office/drawing/2014/main" id="{98920189-C087-4A2A-9E8A-71EF4368C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8" name="architecture-endpoint-1313">
            <a:extLst xmlns:a="http://schemas.openxmlformats.org/drawingml/2006/main">
              <a:ext uri="{FF2B5EF4-FFF2-40B4-BE49-F238E27FC236}">
                <a16:creationId xmlns:a16="http://schemas.microsoft.com/office/drawing/2014/main" id="{FDF4530E-21C5-4AAD-898B-C6B96110B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49" name="architecture-endpoint-1314">
            <a:extLst xmlns:a="http://schemas.openxmlformats.org/drawingml/2006/main">
              <a:ext uri="{FF2B5EF4-FFF2-40B4-BE49-F238E27FC236}">
                <a16:creationId xmlns:a16="http://schemas.microsoft.com/office/drawing/2014/main" id="{8BD32F97-74A0-45A3-BD71-CC547B500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0" name="architecture-endpoint-1315">
            <a:extLst xmlns:a="http://schemas.openxmlformats.org/drawingml/2006/main">
              <a:ext uri="{FF2B5EF4-FFF2-40B4-BE49-F238E27FC236}">
                <a16:creationId xmlns:a16="http://schemas.microsoft.com/office/drawing/2014/main" id="{C297B51E-F099-4E1E-9C3A-7F1BEF463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1" name="architecture-endpoint-1316">
            <a:extLst xmlns:a="http://schemas.openxmlformats.org/drawingml/2006/main">
              <a:ext uri="{FF2B5EF4-FFF2-40B4-BE49-F238E27FC236}">
                <a16:creationId xmlns:a16="http://schemas.microsoft.com/office/drawing/2014/main" id="{0A4559C5-4123-44F0-A8E5-B89CD18F9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2" name="architecture-endpoint-1317">
            <a:extLst xmlns:a="http://schemas.openxmlformats.org/drawingml/2006/main">
              <a:ext uri="{FF2B5EF4-FFF2-40B4-BE49-F238E27FC236}">
                <a16:creationId xmlns:a16="http://schemas.microsoft.com/office/drawing/2014/main" id="{EE39259F-D9BE-493F-8124-E6DE966FF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3" name="architecture-endpoint-1318">
            <a:extLst xmlns:a="http://schemas.openxmlformats.org/drawingml/2006/main">
              <a:ext uri="{FF2B5EF4-FFF2-40B4-BE49-F238E27FC236}">
                <a16:creationId xmlns:a16="http://schemas.microsoft.com/office/drawing/2014/main" id="{C1DFEA83-0023-40F5-91BD-7AD4E38C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4" name="architecture-endpoint-1319">
            <a:extLst xmlns:a="http://schemas.openxmlformats.org/drawingml/2006/main">
              <a:ext uri="{FF2B5EF4-FFF2-40B4-BE49-F238E27FC236}">
                <a16:creationId xmlns:a16="http://schemas.microsoft.com/office/drawing/2014/main" id="{F880A542-F423-4D6D-A300-66694147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5" name="architecture-endpoint-1320">
            <a:extLst xmlns:a="http://schemas.openxmlformats.org/drawingml/2006/main">
              <a:ext uri="{FF2B5EF4-FFF2-40B4-BE49-F238E27FC236}">
                <a16:creationId xmlns:a16="http://schemas.microsoft.com/office/drawing/2014/main" id="{26533B14-ED91-4198-8BED-CBAAB225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6" name="architecture-endpoint-1321">
            <a:extLst xmlns:a="http://schemas.openxmlformats.org/drawingml/2006/main">
              <a:ext uri="{FF2B5EF4-FFF2-40B4-BE49-F238E27FC236}">
                <a16:creationId xmlns:a16="http://schemas.microsoft.com/office/drawing/2014/main" id="{6E76424B-4F90-439D-B0CD-1340D1217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7" name="architecture-endpoint-1322">
            <a:extLst xmlns:a="http://schemas.openxmlformats.org/drawingml/2006/main">
              <a:ext uri="{FF2B5EF4-FFF2-40B4-BE49-F238E27FC236}">
                <a16:creationId xmlns:a16="http://schemas.microsoft.com/office/drawing/2014/main" id="{3E1531AB-FFAF-4DCA-8896-F058D089B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8" name="architecture-endpoint-1323">
            <a:extLst xmlns:a="http://schemas.openxmlformats.org/drawingml/2006/main">
              <a:ext uri="{FF2B5EF4-FFF2-40B4-BE49-F238E27FC236}">
                <a16:creationId xmlns:a16="http://schemas.microsoft.com/office/drawing/2014/main" id="{B21D1819-F65E-4D89-881D-EFA4D854F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59" name="architecture-endpoint-1324">
            <a:extLst xmlns:a="http://schemas.openxmlformats.org/drawingml/2006/main">
              <a:ext uri="{FF2B5EF4-FFF2-40B4-BE49-F238E27FC236}">
                <a16:creationId xmlns:a16="http://schemas.microsoft.com/office/drawing/2014/main" id="{78CE8F37-1FE1-44E6-A857-AAE3A5B98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0" name="architecture-endpoint-1325">
            <a:extLst xmlns:a="http://schemas.openxmlformats.org/drawingml/2006/main">
              <a:ext uri="{FF2B5EF4-FFF2-40B4-BE49-F238E27FC236}">
                <a16:creationId xmlns:a16="http://schemas.microsoft.com/office/drawing/2014/main" id="{208C2491-404B-438D-9246-B87EB121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1" name="architecture-endpoint-1326">
            <a:extLst xmlns:a="http://schemas.openxmlformats.org/drawingml/2006/main">
              <a:ext uri="{FF2B5EF4-FFF2-40B4-BE49-F238E27FC236}">
                <a16:creationId xmlns:a16="http://schemas.microsoft.com/office/drawing/2014/main" id="{992482A2-535D-47AD-91BB-CF1685D1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2" name="architecture-endpoint-1327">
            <a:extLst xmlns:a="http://schemas.openxmlformats.org/drawingml/2006/main">
              <a:ext uri="{FF2B5EF4-FFF2-40B4-BE49-F238E27FC236}">
                <a16:creationId xmlns:a16="http://schemas.microsoft.com/office/drawing/2014/main" id="{6C47119F-54CB-43DC-8F9E-B36A11F12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3" name="architecture-endpoint-1328">
            <a:extLst xmlns:a="http://schemas.openxmlformats.org/drawingml/2006/main">
              <a:ext uri="{FF2B5EF4-FFF2-40B4-BE49-F238E27FC236}">
                <a16:creationId xmlns:a16="http://schemas.microsoft.com/office/drawing/2014/main" id="{F2778406-3529-48B6-A2C3-B2E0C842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4" name="architecture-endpoint-1329">
            <a:extLst xmlns:a="http://schemas.openxmlformats.org/drawingml/2006/main">
              <a:ext uri="{FF2B5EF4-FFF2-40B4-BE49-F238E27FC236}">
                <a16:creationId xmlns:a16="http://schemas.microsoft.com/office/drawing/2014/main" id="{02750946-056D-451A-B7AE-50A5907F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5" name="architecture-endpoint-1330">
            <a:extLst xmlns:a="http://schemas.openxmlformats.org/drawingml/2006/main">
              <a:ext uri="{FF2B5EF4-FFF2-40B4-BE49-F238E27FC236}">
                <a16:creationId xmlns:a16="http://schemas.microsoft.com/office/drawing/2014/main" id="{B67C9DBF-2D1C-4D2C-86FD-EF4F224D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6" name="architecture-endpoint-1331">
            <a:extLst xmlns:a="http://schemas.openxmlformats.org/drawingml/2006/main">
              <a:ext uri="{FF2B5EF4-FFF2-40B4-BE49-F238E27FC236}">
                <a16:creationId xmlns:a16="http://schemas.microsoft.com/office/drawing/2014/main" id="{EAE418EB-D552-4799-962D-928BDD80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7" name="architecture-endpoint-1332">
            <a:extLst xmlns:a="http://schemas.openxmlformats.org/drawingml/2006/main">
              <a:ext uri="{FF2B5EF4-FFF2-40B4-BE49-F238E27FC236}">
                <a16:creationId xmlns:a16="http://schemas.microsoft.com/office/drawing/2014/main" id="{21F64D4D-076C-449D-97EC-87383A3A3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8" name="architecture-endpoint-1333">
            <a:extLst xmlns:a="http://schemas.openxmlformats.org/drawingml/2006/main">
              <a:ext uri="{FF2B5EF4-FFF2-40B4-BE49-F238E27FC236}">
                <a16:creationId xmlns:a16="http://schemas.microsoft.com/office/drawing/2014/main" id="{507FA776-A78D-4F0E-86A9-6112C24DA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69" name="architecture-endpoint-1334">
            <a:extLst xmlns:a="http://schemas.openxmlformats.org/drawingml/2006/main">
              <a:ext uri="{FF2B5EF4-FFF2-40B4-BE49-F238E27FC236}">
                <a16:creationId xmlns:a16="http://schemas.microsoft.com/office/drawing/2014/main" id="{57CDEBFB-4F06-40C3-B3B2-20F737BAA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0" name="architecture-endpoint-1335">
            <a:extLst xmlns:a="http://schemas.openxmlformats.org/drawingml/2006/main">
              <a:ext uri="{FF2B5EF4-FFF2-40B4-BE49-F238E27FC236}">
                <a16:creationId xmlns:a16="http://schemas.microsoft.com/office/drawing/2014/main" id="{A485F874-1D79-476A-A165-D702F0162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1" name="architecture-endpoint-1336">
            <a:extLst xmlns:a="http://schemas.openxmlformats.org/drawingml/2006/main">
              <a:ext uri="{FF2B5EF4-FFF2-40B4-BE49-F238E27FC236}">
                <a16:creationId xmlns:a16="http://schemas.microsoft.com/office/drawing/2014/main" id="{C13BF8A9-EF08-4806-88A5-AAFC7EA9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2" name="architecture-endpoint-1337">
            <a:extLst xmlns:a="http://schemas.openxmlformats.org/drawingml/2006/main">
              <a:ext uri="{FF2B5EF4-FFF2-40B4-BE49-F238E27FC236}">
                <a16:creationId xmlns:a16="http://schemas.microsoft.com/office/drawing/2014/main" id="{171CD47E-B4EF-4B28-AEDD-823F1DDCD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3" name="architecture-endpoint-1338">
            <a:extLst xmlns:a="http://schemas.openxmlformats.org/drawingml/2006/main">
              <a:ext uri="{FF2B5EF4-FFF2-40B4-BE49-F238E27FC236}">
                <a16:creationId xmlns:a16="http://schemas.microsoft.com/office/drawing/2014/main" id="{4858F466-7D03-4D3B-80D5-B65115A70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4" name="architecture-endpoint-1339">
            <a:extLst xmlns:a="http://schemas.openxmlformats.org/drawingml/2006/main">
              <a:ext uri="{FF2B5EF4-FFF2-40B4-BE49-F238E27FC236}">
                <a16:creationId xmlns:a16="http://schemas.microsoft.com/office/drawing/2014/main" id="{AF8397B7-58B2-4D32-AF3A-57C03ACA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5" name="architecture-endpoint-1340">
            <a:extLst xmlns:a="http://schemas.openxmlformats.org/drawingml/2006/main">
              <a:ext uri="{FF2B5EF4-FFF2-40B4-BE49-F238E27FC236}">
                <a16:creationId xmlns:a16="http://schemas.microsoft.com/office/drawing/2014/main" id="{7C5EBDAA-E0EA-40C3-B5F8-00811013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6" name="architecture-endpoint-1341">
            <a:extLst xmlns:a="http://schemas.openxmlformats.org/drawingml/2006/main">
              <a:ext uri="{FF2B5EF4-FFF2-40B4-BE49-F238E27FC236}">
                <a16:creationId xmlns:a16="http://schemas.microsoft.com/office/drawing/2014/main" id="{497DE079-AB29-449B-8BF5-2FA57BB1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7" name="architecture-endpoint-1342">
            <a:extLst xmlns:a="http://schemas.openxmlformats.org/drawingml/2006/main">
              <a:ext uri="{FF2B5EF4-FFF2-40B4-BE49-F238E27FC236}">
                <a16:creationId xmlns:a16="http://schemas.microsoft.com/office/drawing/2014/main" id="{9668ACF1-ED34-4A69-B152-6FB8F068A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8" name="architecture-endpoint-1343">
            <a:extLst xmlns:a="http://schemas.openxmlformats.org/drawingml/2006/main">
              <a:ext uri="{FF2B5EF4-FFF2-40B4-BE49-F238E27FC236}">
                <a16:creationId xmlns:a16="http://schemas.microsoft.com/office/drawing/2014/main" id="{D6A37C37-C76F-4760-94E7-72F2530A8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79" name="architecture-endpoint-1344">
            <a:extLst xmlns:a="http://schemas.openxmlformats.org/drawingml/2006/main">
              <a:ext uri="{FF2B5EF4-FFF2-40B4-BE49-F238E27FC236}">
                <a16:creationId xmlns:a16="http://schemas.microsoft.com/office/drawing/2014/main" id="{8BD4601D-DEC4-4C56-9F7F-962DC98E1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0" name="architecture-endpoint-1345">
            <a:extLst xmlns:a="http://schemas.openxmlformats.org/drawingml/2006/main">
              <a:ext uri="{FF2B5EF4-FFF2-40B4-BE49-F238E27FC236}">
                <a16:creationId xmlns:a16="http://schemas.microsoft.com/office/drawing/2014/main" id="{2F7A36C2-8026-4814-894B-4A231518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1" name="architecture-endpoint-1346">
            <a:extLst xmlns:a="http://schemas.openxmlformats.org/drawingml/2006/main">
              <a:ext uri="{FF2B5EF4-FFF2-40B4-BE49-F238E27FC236}">
                <a16:creationId xmlns:a16="http://schemas.microsoft.com/office/drawing/2014/main" id="{CDC51CA1-4D50-48CA-B29F-2F27073E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2" name="architecture-endpoint-1347">
            <a:extLst xmlns:a="http://schemas.openxmlformats.org/drawingml/2006/main">
              <a:ext uri="{FF2B5EF4-FFF2-40B4-BE49-F238E27FC236}">
                <a16:creationId xmlns:a16="http://schemas.microsoft.com/office/drawing/2014/main" id="{42B800B3-5327-43E9-8501-2B77A231C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3" name="architecture-endpoint-1348">
            <a:extLst xmlns:a="http://schemas.openxmlformats.org/drawingml/2006/main">
              <a:ext uri="{FF2B5EF4-FFF2-40B4-BE49-F238E27FC236}">
                <a16:creationId xmlns:a16="http://schemas.microsoft.com/office/drawing/2014/main" id="{5E474394-DBC9-4C2D-813A-AAD7A45D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4" name="architecture-endpoint-1349">
            <a:extLst xmlns:a="http://schemas.openxmlformats.org/drawingml/2006/main">
              <a:ext uri="{FF2B5EF4-FFF2-40B4-BE49-F238E27FC236}">
                <a16:creationId xmlns:a16="http://schemas.microsoft.com/office/drawing/2014/main" id="{A83E6A52-E2CE-470E-BD3A-7ACCDDD97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5" name="architecture-endpoint-1350">
            <a:extLst xmlns:a="http://schemas.openxmlformats.org/drawingml/2006/main">
              <a:ext uri="{FF2B5EF4-FFF2-40B4-BE49-F238E27FC236}">
                <a16:creationId xmlns:a16="http://schemas.microsoft.com/office/drawing/2014/main" id="{92175371-061A-4EF2-A584-E38ECC08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6" name="architecture-endpoint-1351">
            <a:extLst xmlns:a="http://schemas.openxmlformats.org/drawingml/2006/main">
              <a:ext uri="{FF2B5EF4-FFF2-40B4-BE49-F238E27FC236}">
                <a16:creationId xmlns:a16="http://schemas.microsoft.com/office/drawing/2014/main" id="{6ADF840F-876B-4576-B0CA-8099E682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7" name="architecture-endpoint-1352">
            <a:extLst xmlns:a="http://schemas.openxmlformats.org/drawingml/2006/main">
              <a:ext uri="{FF2B5EF4-FFF2-40B4-BE49-F238E27FC236}">
                <a16:creationId xmlns:a16="http://schemas.microsoft.com/office/drawing/2014/main" id="{71182E89-AB5C-4F9D-9F84-11F9C53D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8" name="architecture-endpoint-1353">
            <a:extLst xmlns:a="http://schemas.openxmlformats.org/drawingml/2006/main">
              <a:ext uri="{FF2B5EF4-FFF2-40B4-BE49-F238E27FC236}">
                <a16:creationId xmlns:a16="http://schemas.microsoft.com/office/drawing/2014/main" id="{6E21AD2B-8DEE-4871-8909-EDD0F2C16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89" name="architecture-endpoint-1354">
            <a:extLst xmlns:a="http://schemas.openxmlformats.org/drawingml/2006/main">
              <a:ext uri="{FF2B5EF4-FFF2-40B4-BE49-F238E27FC236}">
                <a16:creationId xmlns:a16="http://schemas.microsoft.com/office/drawing/2014/main" id="{0E8E3933-86CD-4026-A6F7-FF473300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0" name="architecture-endpoint-1355">
            <a:extLst xmlns:a="http://schemas.openxmlformats.org/drawingml/2006/main">
              <a:ext uri="{FF2B5EF4-FFF2-40B4-BE49-F238E27FC236}">
                <a16:creationId xmlns:a16="http://schemas.microsoft.com/office/drawing/2014/main" id="{AFB4B321-EC80-4332-8C89-7687F034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1" name="architecture-endpoint-1356">
            <a:extLst xmlns:a="http://schemas.openxmlformats.org/drawingml/2006/main">
              <a:ext uri="{FF2B5EF4-FFF2-40B4-BE49-F238E27FC236}">
                <a16:creationId xmlns:a16="http://schemas.microsoft.com/office/drawing/2014/main" id="{1AFCE851-4FC2-4B83-A49E-73809E930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2" name="architecture-endpoint-1357">
            <a:extLst xmlns:a="http://schemas.openxmlformats.org/drawingml/2006/main">
              <a:ext uri="{FF2B5EF4-FFF2-40B4-BE49-F238E27FC236}">
                <a16:creationId xmlns:a16="http://schemas.microsoft.com/office/drawing/2014/main" id="{F9D97BDF-B3B7-4580-BF57-F7F9F6F18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3" name="architecture-endpoint-1358">
            <a:extLst xmlns:a="http://schemas.openxmlformats.org/drawingml/2006/main">
              <a:ext uri="{FF2B5EF4-FFF2-40B4-BE49-F238E27FC236}">
                <a16:creationId xmlns:a16="http://schemas.microsoft.com/office/drawing/2014/main" id="{5ADEC055-E079-4A2D-9CC7-4698CA53A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4" name="architecture-endpoint-1359">
            <a:extLst xmlns:a="http://schemas.openxmlformats.org/drawingml/2006/main">
              <a:ext uri="{FF2B5EF4-FFF2-40B4-BE49-F238E27FC236}">
                <a16:creationId xmlns:a16="http://schemas.microsoft.com/office/drawing/2014/main" id="{5D2C9B66-1BB4-49AE-AD69-FD55F9E22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5" name="architecture-endpoint-1360">
            <a:extLst xmlns:a="http://schemas.openxmlformats.org/drawingml/2006/main">
              <a:ext uri="{FF2B5EF4-FFF2-40B4-BE49-F238E27FC236}">
                <a16:creationId xmlns:a16="http://schemas.microsoft.com/office/drawing/2014/main" id="{7D1E89B6-3AFB-4674-8D9A-533197946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6" name="architecture-endpoint-1361">
            <a:extLst xmlns:a="http://schemas.openxmlformats.org/drawingml/2006/main">
              <a:ext uri="{FF2B5EF4-FFF2-40B4-BE49-F238E27FC236}">
                <a16:creationId xmlns:a16="http://schemas.microsoft.com/office/drawing/2014/main" id="{86319A64-CC5C-4850-8791-DEFCD6E7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7" name="architecture-endpoint-1362">
            <a:extLst xmlns:a="http://schemas.openxmlformats.org/drawingml/2006/main">
              <a:ext uri="{FF2B5EF4-FFF2-40B4-BE49-F238E27FC236}">
                <a16:creationId xmlns:a16="http://schemas.microsoft.com/office/drawing/2014/main" id="{989C587E-D4DC-4310-AE90-DF0C4826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8" name="architecture-endpoint-1363">
            <a:extLst xmlns:a="http://schemas.openxmlformats.org/drawingml/2006/main">
              <a:ext uri="{FF2B5EF4-FFF2-40B4-BE49-F238E27FC236}">
                <a16:creationId xmlns:a16="http://schemas.microsoft.com/office/drawing/2014/main" id="{97B49D94-3216-4924-9DFF-BDD50CF6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9" name="architecture-endpoint-1364">
            <a:extLst xmlns:a="http://schemas.openxmlformats.org/drawingml/2006/main">
              <a:ext uri="{FF2B5EF4-FFF2-40B4-BE49-F238E27FC236}">
                <a16:creationId xmlns:a16="http://schemas.microsoft.com/office/drawing/2014/main" id="{99DA31FF-7454-4B52-942A-D74DEDFA8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0" name="architecture-endpoint-1365">
            <a:extLst xmlns:a="http://schemas.openxmlformats.org/drawingml/2006/main">
              <a:ext uri="{FF2B5EF4-FFF2-40B4-BE49-F238E27FC236}">
                <a16:creationId xmlns:a16="http://schemas.microsoft.com/office/drawing/2014/main" id="{73F33AA0-6A48-46A9-81F9-B10ED894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1" name="architecture-endpoint-1366">
            <a:extLst xmlns:a="http://schemas.openxmlformats.org/drawingml/2006/main">
              <a:ext uri="{FF2B5EF4-FFF2-40B4-BE49-F238E27FC236}">
                <a16:creationId xmlns:a16="http://schemas.microsoft.com/office/drawing/2014/main" id="{E070DBBB-D68B-4119-B68D-309A0BA07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2" name="architecture-endpoint-1367">
            <a:extLst xmlns:a="http://schemas.openxmlformats.org/drawingml/2006/main">
              <a:ext uri="{FF2B5EF4-FFF2-40B4-BE49-F238E27FC236}">
                <a16:creationId xmlns:a16="http://schemas.microsoft.com/office/drawing/2014/main" id="{0EACF3A5-2F89-4197-98F3-F34BC1718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3" name="architecture-endpoint-1368">
            <a:extLst xmlns:a="http://schemas.openxmlformats.org/drawingml/2006/main">
              <a:ext uri="{FF2B5EF4-FFF2-40B4-BE49-F238E27FC236}">
                <a16:creationId xmlns:a16="http://schemas.microsoft.com/office/drawing/2014/main" id="{81E0DFDA-5DF8-4587-B92B-79E97B11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4" name="architecture-endpoint-1369">
            <a:extLst xmlns:a="http://schemas.openxmlformats.org/drawingml/2006/main">
              <a:ext uri="{FF2B5EF4-FFF2-40B4-BE49-F238E27FC236}">
                <a16:creationId xmlns:a16="http://schemas.microsoft.com/office/drawing/2014/main" id="{FF46915C-7BD8-4F1F-A1CD-BC887F4EA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5" name="architecture-endpoint-1370">
            <a:extLst xmlns:a="http://schemas.openxmlformats.org/drawingml/2006/main">
              <a:ext uri="{FF2B5EF4-FFF2-40B4-BE49-F238E27FC236}">
                <a16:creationId xmlns:a16="http://schemas.microsoft.com/office/drawing/2014/main" id="{69644972-1EFC-4A55-888B-26D3CC070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6" name="architecture-endpoint-1371">
            <a:extLst xmlns:a="http://schemas.openxmlformats.org/drawingml/2006/main">
              <a:ext uri="{FF2B5EF4-FFF2-40B4-BE49-F238E27FC236}">
                <a16:creationId xmlns:a16="http://schemas.microsoft.com/office/drawing/2014/main" id="{3F99941B-8415-44A6-AEE0-F78898548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7" name="architecture-endpoint-1372">
            <a:extLst xmlns:a="http://schemas.openxmlformats.org/drawingml/2006/main">
              <a:ext uri="{FF2B5EF4-FFF2-40B4-BE49-F238E27FC236}">
                <a16:creationId xmlns:a16="http://schemas.microsoft.com/office/drawing/2014/main" id="{F9AE5C49-B055-4891-A514-9CF8AA5C9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8" name="architecture-endpoint-1373">
            <a:extLst xmlns:a="http://schemas.openxmlformats.org/drawingml/2006/main">
              <a:ext uri="{FF2B5EF4-FFF2-40B4-BE49-F238E27FC236}">
                <a16:creationId xmlns:a16="http://schemas.microsoft.com/office/drawing/2014/main" id="{92D2F8A2-7A20-415B-A487-93B45FB7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09" name="architecture-endpoint-1374">
            <a:extLst xmlns:a="http://schemas.openxmlformats.org/drawingml/2006/main">
              <a:ext uri="{FF2B5EF4-FFF2-40B4-BE49-F238E27FC236}">
                <a16:creationId xmlns:a16="http://schemas.microsoft.com/office/drawing/2014/main" id="{6B690761-53E0-4F88-91CD-D7D6E19E5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0" name="architecture-endpoint-1375">
            <a:extLst xmlns:a="http://schemas.openxmlformats.org/drawingml/2006/main">
              <a:ext uri="{FF2B5EF4-FFF2-40B4-BE49-F238E27FC236}">
                <a16:creationId xmlns:a16="http://schemas.microsoft.com/office/drawing/2014/main" id="{554D80F1-8BE5-491F-8DEF-6B05EB439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1" name="architecture-endpoint-1376">
            <a:extLst xmlns:a="http://schemas.openxmlformats.org/drawingml/2006/main">
              <a:ext uri="{FF2B5EF4-FFF2-40B4-BE49-F238E27FC236}">
                <a16:creationId xmlns:a16="http://schemas.microsoft.com/office/drawing/2014/main" id="{58177FA3-FDA7-478C-9C63-921250FB1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2" name="architecture-endpoint-1377">
            <a:extLst xmlns:a="http://schemas.openxmlformats.org/drawingml/2006/main">
              <a:ext uri="{FF2B5EF4-FFF2-40B4-BE49-F238E27FC236}">
                <a16:creationId xmlns:a16="http://schemas.microsoft.com/office/drawing/2014/main" id="{32626ECA-2B53-490B-B38C-FCAB7D0D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3" name="architecture-endpoint-1378">
            <a:extLst xmlns:a="http://schemas.openxmlformats.org/drawingml/2006/main">
              <a:ext uri="{FF2B5EF4-FFF2-40B4-BE49-F238E27FC236}">
                <a16:creationId xmlns:a16="http://schemas.microsoft.com/office/drawing/2014/main" id="{1C099A54-D267-4C50-99B6-832AC004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4" name="architecture-endpoint-1379">
            <a:extLst xmlns:a="http://schemas.openxmlformats.org/drawingml/2006/main">
              <a:ext uri="{FF2B5EF4-FFF2-40B4-BE49-F238E27FC236}">
                <a16:creationId xmlns:a16="http://schemas.microsoft.com/office/drawing/2014/main" id="{245E74C4-E1EF-4FB9-8945-78D14A00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5" name="architecture-endpoint-1380">
            <a:extLst xmlns:a="http://schemas.openxmlformats.org/drawingml/2006/main">
              <a:ext uri="{FF2B5EF4-FFF2-40B4-BE49-F238E27FC236}">
                <a16:creationId xmlns:a16="http://schemas.microsoft.com/office/drawing/2014/main" id="{1D7EB947-202F-4438-90A5-5FFE3FAEB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6" name="architecture-endpoint-1381">
            <a:extLst xmlns:a="http://schemas.openxmlformats.org/drawingml/2006/main">
              <a:ext uri="{FF2B5EF4-FFF2-40B4-BE49-F238E27FC236}">
                <a16:creationId xmlns:a16="http://schemas.microsoft.com/office/drawing/2014/main" id="{4BB7FF8D-7B7D-4078-9B9E-8944D7D8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7" name="architecture-endpoint-1382">
            <a:extLst xmlns:a="http://schemas.openxmlformats.org/drawingml/2006/main">
              <a:ext uri="{FF2B5EF4-FFF2-40B4-BE49-F238E27FC236}">
                <a16:creationId xmlns:a16="http://schemas.microsoft.com/office/drawing/2014/main" id="{8835E9BB-6B07-43BF-AEF1-40D68752F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8" name="architecture-endpoint-1383">
            <a:extLst xmlns:a="http://schemas.openxmlformats.org/drawingml/2006/main">
              <a:ext uri="{FF2B5EF4-FFF2-40B4-BE49-F238E27FC236}">
                <a16:creationId xmlns:a16="http://schemas.microsoft.com/office/drawing/2014/main" id="{64FDB56B-76F8-4B4A-B845-9DFEB0D5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9" name="architecture-endpoint-1384">
            <a:extLst xmlns:a="http://schemas.openxmlformats.org/drawingml/2006/main">
              <a:ext uri="{FF2B5EF4-FFF2-40B4-BE49-F238E27FC236}">
                <a16:creationId xmlns:a16="http://schemas.microsoft.com/office/drawing/2014/main" id="{B0F72D58-51D9-4E8E-9EDF-65477EEB7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0" name="architecture-endpoint-1385">
            <a:extLst xmlns:a="http://schemas.openxmlformats.org/drawingml/2006/main">
              <a:ext uri="{FF2B5EF4-FFF2-40B4-BE49-F238E27FC236}">
                <a16:creationId xmlns:a16="http://schemas.microsoft.com/office/drawing/2014/main" id="{8A160111-7BA5-4722-86E2-09255D6C2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1" name="architecture-endpoint-1386">
            <a:extLst xmlns:a="http://schemas.openxmlformats.org/drawingml/2006/main">
              <a:ext uri="{FF2B5EF4-FFF2-40B4-BE49-F238E27FC236}">
                <a16:creationId xmlns:a16="http://schemas.microsoft.com/office/drawing/2014/main" id="{ECD6C0E1-08EF-4B3F-861B-AE95DC28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2" name="architecture-endpoint-1387">
            <a:extLst xmlns:a="http://schemas.openxmlformats.org/drawingml/2006/main">
              <a:ext uri="{FF2B5EF4-FFF2-40B4-BE49-F238E27FC236}">
                <a16:creationId xmlns:a16="http://schemas.microsoft.com/office/drawing/2014/main" id="{63F6721A-4050-499E-BCFE-FAADAE7A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3" name="architecture-endpoint-1388">
            <a:extLst xmlns:a="http://schemas.openxmlformats.org/drawingml/2006/main">
              <a:ext uri="{FF2B5EF4-FFF2-40B4-BE49-F238E27FC236}">
                <a16:creationId xmlns:a16="http://schemas.microsoft.com/office/drawing/2014/main" id="{1B317CD6-A7B8-4BCF-BC78-8492FF7B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4" name="architecture-endpoint-1389">
            <a:extLst xmlns:a="http://schemas.openxmlformats.org/drawingml/2006/main">
              <a:ext uri="{FF2B5EF4-FFF2-40B4-BE49-F238E27FC236}">
                <a16:creationId xmlns:a16="http://schemas.microsoft.com/office/drawing/2014/main" id="{75F49534-B71A-42D2-8B10-3B4A00CB4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5" name="architecture-endpoint-1390">
            <a:extLst xmlns:a="http://schemas.openxmlformats.org/drawingml/2006/main">
              <a:ext uri="{FF2B5EF4-FFF2-40B4-BE49-F238E27FC236}">
                <a16:creationId xmlns:a16="http://schemas.microsoft.com/office/drawing/2014/main" id="{AB6857E7-CAA5-44DB-85EC-526D1E683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6" name="architecture-endpoint-1391">
            <a:extLst xmlns:a="http://schemas.openxmlformats.org/drawingml/2006/main">
              <a:ext uri="{FF2B5EF4-FFF2-40B4-BE49-F238E27FC236}">
                <a16:creationId xmlns:a16="http://schemas.microsoft.com/office/drawing/2014/main" id="{5EBC6787-403C-4C49-9158-AA000D85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7" name="architecture-endpoint-1392">
            <a:extLst xmlns:a="http://schemas.openxmlformats.org/drawingml/2006/main">
              <a:ext uri="{FF2B5EF4-FFF2-40B4-BE49-F238E27FC236}">
                <a16:creationId xmlns:a16="http://schemas.microsoft.com/office/drawing/2014/main" id="{012E39FD-0120-4B9E-8DD4-3E5EDEA78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8" name="architecture-endpoint-1393">
            <a:extLst xmlns:a="http://schemas.openxmlformats.org/drawingml/2006/main">
              <a:ext uri="{FF2B5EF4-FFF2-40B4-BE49-F238E27FC236}">
                <a16:creationId xmlns:a16="http://schemas.microsoft.com/office/drawing/2014/main" id="{D528E81F-30E1-4FE5-82DF-AD35B491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29" name="architecture-endpoint-1394">
            <a:extLst xmlns:a="http://schemas.openxmlformats.org/drawingml/2006/main">
              <a:ext uri="{FF2B5EF4-FFF2-40B4-BE49-F238E27FC236}">
                <a16:creationId xmlns:a16="http://schemas.microsoft.com/office/drawing/2014/main" id="{FF4B41B1-2317-44E7-8859-57F5853B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0" name="architecture-endpoint-1395">
            <a:extLst xmlns:a="http://schemas.openxmlformats.org/drawingml/2006/main">
              <a:ext uri="{FF2B5EF4-FFF2-40B4-BE49-F238E27FC236}">
                <a16:creationId xmlns:a16="http://schemas.microsoft.com/office/drawing/2014/main" id="{C46F8D3B-55B1-40A2-A889-40ED8D7C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1" name="architecture-endpoint-1396">
            <a:extLst xmlns:a="http://schemas.openxmlformats.org/drawingml/2006/main">
              <a:ext uri="{FF2B5EF4-FFF2-40B4-BE49-F238E27FC236}">
                <a16:creationId xmlns:a16="http://schemas.microsoft.com/office/drawing/2014/main" id="{353FB7CB-9039-4010-9350-EA5E7F0D9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2" name="architecture-endpoint-1397">
            <a:extLst xmlns:a="http://schemas.openxmlformats.org/drawingml/2006/main">
              <a:ext uri="{FF2B5EF4-FFF2-40B4-BE49-F238E27FC236}">
                <a16:creationId xmlns:a16="http://schemas.microsoft.com/office/drawing/2014/main" id="{3FC0AD79-0DAA-4B38-A96B-32CAA92C4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3" name="architecture-endpoint-1398">
            <a:extLst xmlns:a="http://schemas.openxmlformats.org/drawingml/2006/main">
              <a:ext uri="{FF2B5EF4-FFF2-40B4-BE49-F238E27FC236}">
                <a16:creationId xmlns:a16="http://schemas.microsoft.com/office/drawing/2014/main" id="{7686BDD3-1EC6-437A-82A0-B27BC538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4" name="architecture-endpoint-1399">
            <a:extLst xmlns:a="http://schemas.openxmlformats.org/drawingml/2006/main">
              <a:ext uri="{FF2B5EF4-FFF2-40B4-BE49-F238E27FC236}">
                <a16:creationId xmlns:a16="http://schemas.microsoft.com/office/drawing/2014/main" id="{560D5FFD-C0C2-41B3-8200-33DA7A03C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5" name="architecture-endpoint-1400">
            <a:extLst xmlns:a="http://schemas.openxmlformats.org/drawingml/2006/main">
              <a:ext uri="{FF2B5EF4-FFF2-40B4-BE49-F238E27FC236}">
                <a16:creationId xmlns:a16="http://schemas.microsoft.com/office/drawing/2014/main" id="{16BAFB5E-DD47-4BEB-B99C-07321950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6" name="architecture-endpoint-1401">
            <a:extLst xmlns:a="http://schemas.openxmlformats.org/drawingml/2006/main">
              <a:ext uri="{FF2B5EF4-FFF2-40B4-BE49-F238E27FC236}">
                <a16:creationId xmlns:a16="http://schemas.microsoft.com/office/drawing/2014/main" id="{98DC0519-FACA-4155-A311-35158B5D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7" name="architecture-endpoint-1402">
            <a:extLst xmlns:a="http://schemas.openxmlformats.org/drawingml/2006/main">
              <a:ext uri="{FF2B5EF4-FFF2-40B4-BE49-F238E27FC236}">
                <a16:creationId xmlns:a16="http://schemas.microsoft.com/office/drawing/2014/main" id="{3EC7437A-D9DB-4081-8306-61450F2BC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8" name="architecture-endpoint-1403">
            <a:extLst xmlns:a="http://schemas.openxmlformats.org/drawingml/2006/main">
              <a:ext uri="{FF2B5EF4-FFF2-40B4-BE49-F238E27FC236}">
                <a16:creationId xmlns:a16="http://schemas.microsoft.com/office/drawing/2014/main" id="{AECD3A8E-5AF0-4716-9EC3-E1FD99A47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9" name="architecture-endpoint-1404">
            <a:extLst xmlns:a="http://schemas.openxmlformats.org/drawingml/2006/main">
              <a:ext uri="{FF2B5EF4-FFF2-40B4-BE49-F238E27FC236}">
                <a16:creationId xmlns:a16="http://schemas.microsoft.com/office/drawing/2014/main" id="{08E774EB-91DB-49BD-BD61-97C2DF45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0" name="architecture-endpoint-1405">
            <a:extLst xmlns:a="http://schemas.openxmlformats.org/drawingml/2006/main">
              <a:ext uri="{FF2B5EF4-FFF2-40B4-BE49-F238E27FC236}">
                <a16:creationId xmlns:a16="http://schemas.microsoft.com/office/drawing/2014/main" id="{2690226F-4867-43A7-B030-10910F183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1" name="architecture-endpoint-1406">
            <a:extLst xmlns:a="http://schemas.openxmlformats.org/drawingml/2006/main">
              <a:ext uri="{FF2B5EF4-FFF2-40B4-BE49-F238E27FC236}">
                <a16:creationId xmlns:a16="http://schemas.microsoft.com/office/drawing/2014/main" id="{AF3E7A8C-A26E-47A1-B23C-1466B205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2" name="architecture-endpoint-1407">
            <a:extLst xmlns:a="http://schemas.openxmlformats.org/drawingml/2006/main">
              <a:ext uri="{FF2B5EF4-FFF2-40B4-BE49-F238E27FC236}">
                <a16:creationId xmlns:a16="http://schemas.microsoft.com/office/drawing/2014/main" id="{241ED45E-47B0-4558-BF39-AFC61B5A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3" name="architecture-endpoint-1408">
            <a:extLst xmlns:a="http://schemas.openxmlformats.org/drawingml/2006/main">
              <a:ext uri="{FF2B5EF4-FFF2-40B4-BE49-F238E27FC236}">
                <a16:creationId xmlns:a16="http://schemas.microsoft.com/office/drawing/2014/main" id="{B0C6AE8B-6063-407F-B5E3-C8E2ED89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4" name="architecture-endpoint-1409">
            <a:extLst xmlns:a="http://schemas.openxmlformats.org/drawingml/2006/main">
              <a:ext uri="{FF2B5EF4-FFF2-40B4-BE49-F238E27FC236}">
                <a16:creationId xmlns:a16="http://schemas.microsoft.com/office/drawing/2014/main" id="{17C72D48-0F5E-4C42-824C-D62ED0FD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5" name="architecture-endpoint-1410">
            <a:extLst xmlns:a="http://schemas.openxmlformats.org/drawingml/2006/main">
              <a:ext uri="{FF2B5EF4-FFF2-40B4-BE49-F238E27FC236}">
                <a16:creationId xmlns:a16="http://schemas.microsoft.com/office/drawing/2014/main" id="{B3F64760-5A10-4A0A-9A26-BDC88267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6" name="architecture-endpoint-1411">
            <a:extLst xmlns:a="http://schemas.openxmlformats.org/drawingml/2006/main">
              <a:ext uri="{FF2B5EF4-FFF2-40B4-BE49-F238E27FC236}">
                <a16:creationId xmlns:a16="http://schemas.microsoft.com/office/drawing/2014/main" id="{30592E4D-31FF-4108-8C57-101B47F95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7" name="architecture-endpoint-1412">
            <a:extLst xmlns:a="http://schemas.openxmlformats.org/drawingml/2006/main">
              <a:ext uri="{FF2B5EF4-FFF2-40B4-BE49-F238E27FC236}">
                <a16:creationId xmlns:a16="http://schemas.microsoft.com/office/drawing/2014/main" id="{04C046DB-54C3-4EDB-BC4E-C26BA874F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8" name="architecture-endpoint-1413">
            <a:extLst xmlns:a="http://schemas.openxmlformats.org/drawingml/2006/main">
              <a:ext uri="{FF2B5EF4-FFF2-40B4-BE49-F238E27FC236}">
                <a16:creationId xmlns:a16="http://schemas.microsoft.com/office/drawing/2014/main" id="{64F42C16-2010-4903-8D60-023E77E34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49" name="architecture-endpoint-1414">
            <a:extLst xmlns:a="http://schemas.openxmlformats.org/drawingml/2006/main">
              <a:ext uri="{FF2B5EF4-FFF2-40B4-BE49-F238E27FC236}">
                <a16:creationId xmlns:a16="http://schemas.microsoft.com/office/drawing/2014/main" id="{5457520A-BDBB-4A95-B73D-35D8B985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0" name="architecture-endpoint-1415">
            <a:extLst xmlns:a="http://schemas.openxmlformats.org/drawingml/2006/main">
              <a:ext uri="{FF2B5EF4-FFF2-40B4-BE49-F238E27FC236}">
                <a16:creationId xmlns:a16="http://schemas.microsoft.com/office/drawing/2014/main" id="{6F04F038-C65C-46C3-BB6E-D7FE2A95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1" name="architecture-endpoint-1416">
            <a:extLst xmlns:a="http://schemas.openxmlformats.org/drawingml/2006/main">
              <a:ext uri="{FF2B5EF4-FFF2-40B4-BE49-F238E27FC236}">
                <a16:creationId xmlns:a16="http://schemas.microsoft.com/office/drawing/2014/main" id="{FA934C14-4D1E-4321-A57B-6BB48611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2" name="architecture-endpoint-1417">
            <a:extLst xmlns:a="http://schemas.openxmlformats.org/drawingml/2006/main">
              <a:ext uri="{FF2B5EF4-FFF2-40B4-BE49-F238E27FC236}">
                <a16:creationId xmlns:a16="http://schemas.microsoft.com/office/drawing/2014/main" id="{581C58A8-A670-4A8F-B906-C56A842DF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3" name="architecture-endpoint-1418">
            <a:extLst xmlns:a="http://schemas.openxmlformats.org/drawingml/2006/main">
              <a:ext uri="{FF2B5EF4-FFF2-40B4-BE49-F238E27FC236}">
                <a16:creationId xmlns:a16="http://schemas.microsoft.com/office/drawing/2014/main" id="{6BE8287B-FB4A-412E-8190-0D1415CE3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4" name="architecture-endpoint-1419">
            <a:extLst xmlns:a="http://schemas.openxmlformats.org/drawingml/2006/main">
              <a:ext uri="{FF2B5EF4-FFF2-40B4-BE49-F238E27FC236}">
                <a16:creationId xmlns:a16="http://schemas.microsoft.com/office/drawing/2014/main" id="{E7B3CF5C-B919-45C1-AE33-4FB4E45A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5" name="architecture-endpoint-1420">
            <a:extLst xmlns:a="http://schemas.openxmlformats.org/drawingml/2006/main">
              <a:ext uri="{FF2B5EF4-FFF2-40B4-BE49-F238E27FC236}">
                <a16:creationId xmlns:a16="http://schemas.microsoft.com/office/drawing/2014/main" id="{29C81563-A25D-4FA9-ADD2-82FB0F6E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6" name="architecture-endpoint-1421">
            <a:extLst xmlns:a="http://schemas.openxmlformats.org/drawingml/2006/main">
              <a:ext uri="{FF2B5EF4-FFF2-40B4-BE49-F238E27FC236}">
                <a16:creationId xmlns:a16="http://schemas.microsoft.com/office/drawing/2014/main" id="{2DF6A63F-5558-4F7B-8229-E0DFD419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7" name="architecture-endpoint-1422">
            <a:extLst xmlns:a="http://schemas.openxmlformats.org/drawingml/2006/main">
              <a:ext uri="{FF2B5EF4-FFF2-40B4-BE49-F238E27FC236}">
                <a16:creationId xmlns:a16="http://schemas.microsoft.com/office/drawing/2014/main" id="{780B9B1E-CF6A-47AC-9E9E-838A3BB3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8" name="architecture-endpoint-1423">
            <a:extLst xmlns:a="http://schemas.openxmlformats.org/drawingml/2006/main">
              <a:ext uri="{FF2B5EF4-FFF2-40B4-BE49-F238E27FC236}">
                <a16:creationId xmlns:a16="http://schemas.microsoft.com/office/drawing/2014/main" id="{7E649FCD-298A-4083-9405-7047E83C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9" name="architecture-endpoint-1424">
            <a:extLst xmlns:a="http://schemas.openxmlformats.org/drawingml/2006/main">
              <a:ext uri="{FF2B5EF4-FFF2-40B4-BE49-F238E27FC236}">
                <a16:creationId xmlns:a16="http://schemas.microsoft.com/office/drawing/2014/main" id="{76094B63-E0F8-4639-A595-632EB359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0" name="architecture-endpoint-1425">
            <a:extLst xmlns:a="http://schemas.openxmlformats.org/drawingml/2006/main">
              <a:ext uri="{FF2B5EF4-FFF2-40B4-BE49-F238E27FC236}">
                <a16:creationId xmlns:a16="http://schemas.microsoft.com/office/drawing/2014/main" id="{023923D2-FDC1-4DD0-8A01-AC960DCC8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1" name="architecture-endpoint-1426">
            <a:extLst xmlns:a="http://schemas.openxmlformats.org/drawingml/2006/main">
              <a:ext uri="{FF2B5EF4-FFF2-40B4-BE49-F238E27FC236}">
                <a16:creationId xmlns:a16="http://schemas.microsoft.com/office/drawing/2014/main" id="{BA8D77F0-9299-4296-8519-D69706A7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2" name="architecture-endpoint-1427">
            <a:extLst xmlns:a="http://schemas.openxmlformats.org/drawingml/2006/main">
              <a:ext uri="{FF2B5EF4-FFF2-40B4-BE49-F238E27FC236}">
                <a16:creationId xmlns:a16="http://schemas.microsoft.com/office/drawing/2014/main" id="{F46D62BA-FF54-4CE1-B731-0F1009727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3" name="architecture-endpoint-1428">
            <a:extLst xmlns:a="http://schemas.openxmlformats.org/drawingml/2006/main">
              <a:ext uri="{FF2B5EF4-FFF2-40B4-BE49-F238E27FC236}">
                <a16:creationId xmlns:a16="http://schemas.microsoft.com/office/drawing/2014/main" id="{EF7050AE-C751-4CEF-8072-1A4A1B486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4" name="architecture-endpoint-1429">
            <a:extLst xmlns:a="http://schemas.openxmlformats.org/drawingml/2006/main">
              <a:ext uri="{FF2B5EF4-FFF2-40B4-BE49-F238E27FC236}">
                <a16:creationId xmlns:a16="http://schemas.microsoft.com/office/drawing/2014/main" id="{71DA46E9-D0CB-4D73-9F60-7B6B35691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5" name="architecture-endpoint-1430">
            <a:extLst xmlns:a="http://schemas.openxmlformats.org/drawingml/2006/main">
              <a:ext uri="{FF2B5EF4-FFF2-40B4-BE49-F238E27FC236}">
                <a16:creationId xmlns:a16="http://schemas.microsoft.com/office/drawing/2014/main" id="{35C7427C-A020-41F7-87CD-5B76F0AEF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6" name="architecture-endpoint-1431">
            <a:extLst xmlns:a="http://schemas.openxmlformats.org/drawingml/2006/main">
              <a:ext uri="{FF2B5EF4-FFF2-40B4-BE49-F238E27FC236}">
                <a16:creationId xmlns:a16="http://schemas.microsoft.com/office/drawing/2014/main" id="{4267F52E-BFC1-4EA8-BDF5-12CA9CFF8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7" name="architecture-endpoint-1432">
            <a:extLst xmlns:a="http://schemas.openxmlformats.org/drawingml/2006/main">
              <a:ext uri="{FF2B5EF4-FFF2-40B4-BE49-F238E27FC236}">
                <a16:creationId xmlns:a16="http://schemas.microsoft.com/office/drawing/2014/main" id="{B5FE86EE-A20A-4257-A1D1-2EDC49E3A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8" name="architecture-endpoint-1433">
            <a:extLst xmlns:a="http://schemas.openxmlformats.org/drawingml/2006/main">
              <a:ext uri="{FF2B5EF4-FFF2-40B4-BE49-F238E27FC236}">
                <a16:creationId xmlns:a16="http://schemas.microsoft.com/office/drawing/2014/main" id="{B8B368E8-813E-4BE9-86DB-7416324A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9" name="architecture-endpoint-1434">
            <a:extLst xmlns:a="http://schemas.openxmlformats.org/drawingml/2006/main">
              <a:ext uri="{FF2B5EF4-FFF2-40B4-BE49-F238E27FC236}">
                <a16:creationId xmlns:a16="http://schemas.microsoft.com/office/drawing/2014/main" id="{3DA97E64-D7AB-49BE-8AD8-6335069F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0" name="architecture-endpoint-1435">
            <a:extLst xmlns:a="http://schemas.openxmlformats.org/drawingml/2006/main">
              <a:ext uri="{FF2B5EF4-FFF2-40B4-BE49-F238E27FC236}">
                <a16:creationId xmlns:a16="http://schemas.microsoft.com/office/drawing/2014/main" id="{60131263-00E1-4F35-81EB-791FDEC8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1" name="architecture-endpoint-1436">
            <a:extLst xmlns:a="http://schemas.openxmlformats.org/drawingml/2006/main">
              <a:ext uri="{FF2B5EF4-FFF2-40B4-BE49-F238E27FC236}">
                <a16:creationId xmlns:a16="http://schemas.microsoft.com/office/drawing/2014/main" id="{C312C25D-0034-48A6-9BFC-AD8E517A0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2" name="architecture-endpoint-1437">
            <a:extLst xmlns:a="http://schemas.openxmlformats.org/drawingml/2006/main">
              <a:ext uri="{FF2B5EF4-FFF2-40B4-BE49-F238E27FC236}">
                <a16:creationId xmlns:a16="http://schemas.microsoft.com/office/drawing/2014/main" id="{CFE16B80-732A-45B3-B19E-2BFB6391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3" name="architecture-endpoint-1438">
            <a:extLst xmlns:a="http://schemas.openxmlformats.org/drawingml/2006/main">
              <a:ext uri="{FF2B5EF4-FFF2-40B4-BE49-F238E27FC236}">
                <a16:creationId xmlns:a16="http://schemas.microsoft.com/office/drawing/2014/main" id="{05F74106-4E48-472D-AA2E-3AD4FBF5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4" name="architecture-endpoint-1439">
            <a:extLst xmlns:a="http://schemas.openxmlformats.org/drawingml/2006/main">
              <a:ext uri="{FF2B5EF4-FFF2-40B4-BE49-F238E27FC236}">
                <a16:creationId xmlns:a16="http://schemas.microsoft.com/office/drawing/2014/main" id="{760F3CCB-242D-487C-900B-DEA482EB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5" name="architecture-endpoint-1440">
            <a:extLst xmlns:a="http://schemas.openxmlformats.org/drawingml/2006/main">
              <a:ext uri="{FF2B5EF4-FFF2-40B4-BE49-F238E27FC236}">
                <a16:creationId xmlns:a16="http://schemas.microsoft.com/office/drawing/2014/main" id="{6050E7B5-FD5F-4B2C-9AD1-EA05075C9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6" name="architecture-endpoint-1441">
            <a:extLst xmlns:a="http://schemas.openxmlformats.org/drawingml/2006/main">
              <a:ext uri="{FF2B5EF4-FFF2-40B4-BE49-F238E27FC236}">
                <a16:creationId xmlns:a16="http://schemas.microsoft.com/office/drawing/2014/main" id="{3C07353D-5061-4AA2-97E6-8DBD66EC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7" name="architecture-endpoint-1442">
            <a:extLst xmlns:a="http://schemas.openxmlformats.org/drawingml/2006/main">
              <a:ext uri="{FF2B5EF4-FFF2-40B4-BE49-F238E27FC236}">
                <a16:creationId xmlns:a16="http://schemas.microsoft.com/office/drawing/2014/main" id="{84C12CF6-6FFC-4A10-8FE4-0E18B8889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8" name="architecture-endpoint-1443">
            <a:extLst xmlns:a="http://schemas.openxmlformats.org/drawingml/2006/main">
              <a:ext uri="{FF2B5EF4-FFF2-40B4-BE49-F238E27FC236}">
                <a16:creationId xmlns:a16="http://schemas.microsoft.com/office/drawing/2014/main" id="{36198D49-3901-4B48-A44B-759746A6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79" name="architecture-endpoint-1444">
            <a:extLst xmlns:a="http://schemas.openxmlformats.org/drawingml/2006/main">
              <a:ext uri="{FF2B5EF4-FFF2-40B4-BE49-F238E27FC236}">
                <a16:creationId xmlns:a16="http://schemas.microsoft.com/office/drawing/2014/main" id="{DD30B5AD-033F-4BF8-B99D-73B0CCED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0" name="architecture-endpoint-1445">
            <a:extLst xmlns:a="http://schemas.openxmlformats.org/drawingml/2006/main">
              <a:ext uri="{FF2B5EF4-FFF2-40B4-BE49-F238E27FC236}">
                <a16:creationId xmlns:a16="http://schemas.microsoft.com/office/drawing/2014/main" id="{928A1AC9-D16B-4B9B-9AAA-A69F24C2F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1" name="architecture-endpoint-1446">
            <a:extLst xmlns:a="http://schemas.openxmlformats.org/drawingml/2006/main">
              <a:ext uri="{FF2B5EF4-FFF2-40B4-BE49-F238E27FC236}">
                <a16:creationId xmlns:a16="http://schemas.microsoft.com/office/drawing/2014/main" id="{86E2D49A-C247-46BD-826C-CBCE4349A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2" name="architecture-endpoint-1447">
            <a:extLst xmlns:a="http://schemas.openxmlformats.org/drawingml/2006/main">
              <a:ext uri="{FF2B5EF4-FFF2-40B4-BE49-F238E27FC236}">
                <a16:creationId xmlns:a16="http://schemas.microsoft.com/office/drawing/2014/main" id="{9172BC1D-1990-4961-8630-9A76A351C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3" name="architecture-endpoint-1448">
            <a:extLst xmlns:a="http://schemas.openxmlformats.org/drawingml/2006/main">
              <a:ext uri="{FF2B5EF4-FFF2-40B4-BE49-F238E27FC236}">
                <a16:creationId xmlns:a16="http://schemas.microsoft.com/office/drawing/2014/main" id="{D8027E01-172B-4686-B1E0-6B6F94BE6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4" name="architecture-endpoint-1449">
            <a:extLst xmlns:a="http://schemas.openxmlformats.org/drawingml/2006/main">
              <a:ext uri="{FF2B5EF4-FFF2-40B4-BE49-F238E27FC236}">
                <a16:creationId xmlns:a16="http://schemas.microsoft.com/office/drawing/2014/main" id="{B9862DAF-65E5-468A-B87B-1281B5037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5" name="architecture-endpoint-1450">
            <a:extLst xmlns:a="http://schemas.openxmlformats.org/drawingml/2006/main">
              <a:ext uri="{FF2B5EF4-FFF2-40B4-BE49-F238E27FC236}">
                <a16:creationId xmlns:a16="http://schemas.microsoft.com/office/drawing/2014/main" id="{143E6055-958E-45C1-8884-D5A9CFDDA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6" name="architecture-endpoint-1451">
            <a:extLst xmlns:a="http://schemas.openxmlformats.org/drawingml/2006/main">
              <a:ext uri="{FF2B5EF4-FFF2-40B4-BE49-F238E27FC236}">
                <a16:creationId xmlns:a16="http://schemas.microsoft.com/office/drawing/2014/main" id="{E799CE46-3EB4-4B51-A58E-76986CDD3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7" name="architecture-endpoint-1452">
            <a:extLst xmlns:a="http://schemas.openxmlformats.org/drawingml/2006/main">
              <a:ext uri="{FF2B5EF4-FFF2-40B4-BE49-F238E27FC236}">
                <a16:creationId xmlns:a16="http://schemas.microsoft.com/office/drawing/2014/main" id="{6002826A-6BAB-4BDF-82FE-3D03922F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8" name="architecture-endpoint-1453">
            <a:extLst xmlns:a="http://schemas.openxmlformats.org/drawingml/2006/main">
              <a:ext uri="{FF2B5EF4-FFF2-40B4-BE49-F238E27FC236}">
                <a16:creationId xmlns:a16="http://schemas.microsoft.com/office/drawing/2014/main" id="{4DADB68F-0ED8-4024-A379-35BE3933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89" name="architecture-endpoint-1454">
            <a:extLst xmlns:a="http://schemas.openxmlformats.org/drawingml/2006/main">
              <a:ext uri="{FF2B5EF4-FFF2-40B4-BE49-F238E27FC236}">
                <a16:creationId xmlns:a16="http://schemas.microsoft.com/office/drawing/2014/main" id="{2D2AE0D2-605A-47E3-AB4A-7721C5288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0" name="architecture-endpoint-1455">
            <a:extLst xmlns:a="http://schemas.openxmlformats.org/drawingml/2006/main">
              <a:ext uri="{FF2B5EF4-FFF2-40B4-BE49-F238E27FC236}">
                <a16:creationId xmlns:a16="http://schemas.microsoft.com/office/drawing/2014/main" id="{CF8BAFD7-DB8D-4385-A2A9-AAF1C72D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1" name="architecture-endpoint-1456">
            <a:extLst xmlns:a="http://schemas.openxmlformats.org/drawingml/2006/main">
              <a:ext uri="{FF2B5EF4-FFF2-40B4-BE49-F238E27FC236}">
                <a16:creationId xmlns:a16="http://schemas.microsoft.com/office/drawing/2014/main" id="{86D8DAE6-C49B-478F-A4D6-8F5F36EEF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2" name="architecture-endpoint-1457">
            <a:extLst xmlns:a="http://schemas.openxmlformats.org/drawingml/2006/main">
              <a:ext uri="{FF2B5EF4-FFF2-40B4-BE49-F238E27FC236}">
                <a16:creationId xmlns:a16="http://schemas.microsoft.com/office/drawing/2014/main" id="{B6A47E39-76A4-4903-8202-28727F4E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3" name="architecture-endpoint-1458">
            <a:extLst xmlns:a="http://schemas.openxmlformats.org/drawingml/2006/main">
              <a:ext uri="{FF2B5EF4-FFF2-40B4-BE49-F238E27FC236}">
                <a16:creationId xmlns:a16="http://schemas.microsoft.com/office/drawing/2014/main" id="{76E370E6-2752-48D3-B5FA-5070D85F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4" name="architecture-endpoint-1459">
            <a:extLst xmlns:a="http://schemas.openxmlformats.org/drawingml/2006/main">
              <a:ext uri="{FF2B5EF4-FFF2-40B4-BE49-F238E27FC236}">
                <a16:creationId xmlns:a16="http://schemas.microsoft.com/office/drawing/2014/main" id="{F1A38E6A-C4BC-4642-952C-D246EDCD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5" name="architecture-endpoint-1460">
            <a:extLst xmlns:a="http://schemas.openxmlformats.org/drawingml/2006/main">
              <a:ext uri="{FF2B5EF4-FFF2-40B4-BE49-F238E27FC236}">
                <a16:creationId xmlns:a16="http://schemas.microsoft.com/office/drawing/2014/main" id="{128B8E7F-25ED-4D95-9836-F6A5CB05B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6" name="architecture-endpoint-1461">
            <a:extLst xmlns:a="http://schemas.openxmlformats.org/drawingml/2006/main">
              <a:ext uri="{FF2B5EF4-FFF2-40B4-BE49-F238E27FC236}">
                <a16:creationId xmlns:a16="http://schemas.microsoft.com/office/drawing/2014/main" id="{7B12F475-6BAB-4C07-8A22-10C755E42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7" name="architecture-endpoint-1462">
            <a:extLst xmlns:a="http://schemas.openxmlformats.org/drawingml/2006/main">
              <a:ext uri="{FF2B5EF4-FFF2-40B4-BE49-F238E27FC236}">
                <a16:creationId xmlns:a16="http://schemas.microsoft.com/office/drawing/2014/main" id="{6672561C-4133-48BF-92CE-02667A13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8" name="architecture-endpoint-1463">
            <a:extLst xmlns:a="http://schemas.openxmlformats.org/drawingml/2006/main">
              <a:ext uri="{FF2B5EF4-FFF2-40B4-BE49-F238E27FC236}">
                <a16:creationId xmlns:a16="http://schemas.microsoft.com/office/drawing/2014/main" id="{BD55549C-3DC8-4F48-B063-D8EACBD88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99" name="architecture-endpoint-1464">
            <a:extLst xmlns:a="http://schemas.openxmlformats.org/drawingml/2006/main">
              <a:ext uri="{FF2B5EF4-FFF2-40B4-BE49-F238E27FC236}">
                <a16:creationId xmlns:a16="http://schemas.microsoft.com/office/drawing/2014/main" id="{E60A8E72-461C-4355-8514-04F42FC2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0" name="architecture-endpoint-1465">
            <a:extLst xmlns:a="http://schemas.openxmlformats.org/drawingml/2006/main">
              <a:ext uri="{FF2B5EF4-FFF2-40B4-BE49-F238E27FC236}">
                <a16:creationId xmlns:a16="http://schemas.microsoft.com/office/drawing/2014/main" id="{5F354092-614C-4361-A6F5-7A73D0D9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1" name="architecture-endpoint-1466">
            <a:extLst xmlns:a="http://schemas.openxmlformats.org/drawingml/2006/main">
              <a:ext uri="{FF2B5EF4-FFF2-40B4-BE49-F238E27FC236}">
                <a16:creationId xmlns:a16="http://schemas.microsoft.com/office/drawing/2014/main" id="{E3C900B1-9BF5-415A-9238-029CC659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2" name="architecture-endpoint-1467">
            <a:extLst xmlns:a="http://schemas.openxmlformats.org/drawingml/2006/main">
              <a:ext uri="{FF2B5EF4-FFF2-40B4-BE49-F238E27FC236}">
                <a16:creationId xmlns:a16="http://schemas.microsoft.com/office/drawing/2014/main" id="{BD7789CD-AF6B-4071-A49A-CF1CB1ACB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3" name="architecture-endpoint-1468">
            <a:extLst xmlns:a="http://schemas.openxmlformats.org/drawingml/2006/main">
              <a:ext uri="{FF2B5EF4-FFF2-40B4-BE49-F238E27FC236}">
                <a16:creationId xmlns:a16="http://schemas.microsoft.com/office/drawing/2014/main" id="{AFB8CE1F-7379-4BDE-810D-C7F66CEB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4" name="architecture-endpoint-1469">
            <a:extLst xmlns:a="http://schemas.openxmlformats.org/drawingml/2006/main">
              <a:ext uri="{FF2B5EF4-FFF2-40B4-BE49-F238E27FC236}">
                <a16:creationId xmlns:a16="http://schemas.microsoft.com/office/drawing/2014/main" id="{0CAEAEFE-156C-4A5E-8554-98D22930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5" name="architecture-endpoint-1470">
            <a:extLst xmlns:a="http://schemas.openxmlformats.org/drawingml/2006/main">
              <a:ext uri="{FF2B5EF4-FFF2-40B4-BE49-F238E27FC236}">
                <a16:creationId xmlns:a16="http://schemas.microsoft.com/office/drawing/2014/main" id="{6248DEB3-439A-4DC7-B90D-E90380EA9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6" name="architecture-endpoint-1471">
            <a:extLst xmlns:a="http://schemas.openxmlformats.org/drawingml/2006/main">
              <a:ext uri="{FF2B5EF4-FFF2-40B4-BE49-F238E27FC236}">
                <a16:creationId xmlns:a16="http://schemas.microsoft.com/office/drawing/2014/main" id="{20200D18-878B-4ABF-BB54-41AD88F7B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7" name="architecture-endpoint-1472">
            <a:extLst xmlns:a="http://schemas.openxmlformats.org/drawingml/2006/main">
              <a:ext uri="{FF2B5EF4-FFF2-40B4-BE49-F238E27FC236}">
                <a16:creationId xmlns:a16="http://schemas.microsoft.com/office/drawing/2014/main" id="{456CEE2E-83D9-4791-92DE-0D071AADC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8" name="architecture-endpoint-1473">
            <a:extLst xmlns:a="http://schemas.openxmlformats.org/drawingml/2006/main">
              <a:ext uri="{FF2B5EF4-FFF2-40B4-BE49-F238E27FC236}">
                <a16:creationId xmlns:a16="http://schemas.microsoft.com/office/drawing/2014/main" id="{E9243287-E211-4252-805D-D8E24378D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09" name="architecture-endpoint-1474">
            <a:extLst xmlns:a="http://schemas.openxmlformats.org/drawingml/2006/main">
              <a:ext uri="{FF2B5EF4-FFF2-40B4-BE49-F238E27FC236}">
                <a16:creationId xmlns:a16="http://schemas.microsoft.com/office/drawing/2014/main" id="{F8E3303A-2306-4F61-B641-4ABBBA14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0" name="architecture-endpoint-1475">
            <a:extLst xmlns:a="http://schemas.openxmlformats.org/drawingml/2006/main">
              <a:ext uri="{FF2B5EF4-FFF2-40B4-BE49-F238E27FC236}">
                <a16:creationId xmlns:a16="http://schemas.microsoft.com/office/drawing/2014/main" id="{61254D86-88E7-41D1-9C48-FDC52D16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1" name="architecture-endpoint-1476">
            <a:extLst xmlns:a="http://schemas.openxmlformats.org/drawingml/2006/main">
              <a:ext uri="{FF2B5EF4-FFF2-40B4-BE49-F238E27FC236}">
                <a16:creationId xmlns:a16="http://schemas.microsoft.com/office/drawing/2014/main" id="{072B8368-31CF-4A86-B5E3-AEBF21A0A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2" name="architecture-endpoint-1477">
            <a:extLst xmlns:a="http://schemas.openxmlformats.org/drawingml/2006/main">
              <a:ext uri="{FF2B5EF4-FFF2-40B4-BE49-F238E27FC236}">
                <a16:creationId xmlns:a16="http://schemas.microsoft.com/office/drawing/2014/main" id="{00BB4ED4-3276-4CBA-8A35-F7182996C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3" name="architecture-endpoint-1478">
            <a:extLst xmlns:a="http://schemas.openxmlformats.org/drawingml/2006/main">
              <a:ext uri="{FF2B5EF4-FFF2-40B4-BE49-F238E27FC236}">
                <a16:creationId xmlns:a16="http://schemas.microsoft.com/office/drawing/2014/main" id="{EA4DF40C-1EF1-4581-9717-7161FC02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4" name="architecture-endpoint-1479">
            <a:extLst xmlns:a="http://schemas.openxmlformats.org/drawingml/2006/main">
              <a:ext uri="{FF2B5EF4-FFF2-40B4-BE49-F238E27FC236}">
                <a16:creationId xmlns:a16="http://schemas.microsoft.com/office/drawing/2014/main" id="{7281E47F-1036-481C-B0F2-1E9DF915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5" name="architecture-endpoint-1480">
            <a:extLst xmlns:a="http://schemas.openxmlformats.org/drawingml/2006/main">
              <a:ext uri="{FF2B5EF4-FFF2-40B4-BE49-F238E27FC236}">
                <a16:creationId xmlns:a16="http://schemas.microsoft.com/office/drawing/2014/main" id="{D529708D-F465-4C7C-AA1E-E3A0E9B9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6" name="architecture-endpoint-1481">
            <a:extLst xmlns:a="http://schemas.openxmlformats.org/drawingml/2006/main">
              <a:ext uri="{FF2B5EF4-FFF2-40B4-BE49-F238E27FC236}">
                <a16:creationId xmlns:a16="http://schemas.microsoft.com/office/drawing/2014/main" id="{8F25B7D9-94A4-4C1D-94ED-B61F3F9FB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7" name="architecture-endpoint-1482">
            <a:extLst xmlns:a="http://schemas.openxmlformats.org/drawingml/2006/main">
              <a:ext uri="{FF2B5EF4-FFF2-40B4-BE49-F238E27FC236}">
                <a16:creationId xmlns:a16="http://schemas.microsoft.com/office/drawing/2014/main" id="{02BF5E9D-BB6C-453C-9406-3B81C67DE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8" name="architecture-endpoint-1483">
            <a:extLst xmlns:a="http://schemas.openxmlformats.org/drawingml/2006/main">
              <a:ext uri="{FF2B5EF4-FFF2-40B4-BE49-F238E27FC236}">
                <a16:creationId xmlns:a16="http://schemas.microsoft.com/office/drawing/2014/main" id="{D50FDB2D-9FD1-4C16-A052-EF0554C50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19" name="architecture-endpoint-1484">
            <a:extLst xmlns:a="http://schemas.openxmlformats.org/drawingml/2006/main">
              <a:ext uri="{FF2B5EF4-FFF2-40B4-BE49-F238E27FC236}">
                <a16:creationId xmlns:a16="http://schemas.microsoft.com/office/drawing/2014/main" id="{9EB50209-107C-4E99-B399-73D817C3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0" name="architecture-endpoint-1485">
            <a:extLst xmlns:a="http://schemas.openxmlformats.org/drawingml/2006/main">
              <a:ext uri="{FF2B5EF4-FFF2-40B4-BE49-F238E27FC236}">
                <a16:creationId xmlns:a16="http://schemas.microsoft.com/office/drawing/2014/main" id="{ECF4E18D-A5E3-440A-B9D5-B9F0E35E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1" name="architecture-endpoint-1486">
            <a:extLst xmlns:a="http://schemas.openxmlformats.org/drawingml/2006/main">
              <a:ext uri="{FF2B5EF4-FFF2-40B4-BE49-F238E27FC236}">
                <a16:creationId xmlns:a16="http://schemas.microsoft.com/office/drawing/2014/main" id="{039365BC-1383-48DB-A295-F46AAA5E6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2" name="architecture-endpoint-1487">
            <a:extLst xmlns:a="http://schemas.openxmlformats.org/drawingml/2006/main">
              <a:ext uri="{FF2B5EF4-FFF2-40B4-BE49-F238E27FC236}">
                <a16:creationId xmlns:a16="http://schemas.microsoft.com/office/drawing/2014/main" id="{4BF18948-1BF2-4515-A2E9-7E763E86F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3" name="architecture-endpoint-1488">
            <a:extLst xmlns:a="http://schemas.openxmlformats.org/drawingml/2006/main">
              <a:ext uri="{FF2B5EF4-FFF2-40B4-BE49-F238E27FC236}">
                <a16:creationId xmlns:a16="http://schemas.microsoft.com/office/drawing/2014/main" id="{89EF733E-57CE-43BB-9A8E-5011C2B6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4" name="architecture-endpoint-1489">
            <a:extLst xmlns:a="http://schemas.openxmlformats.org/drawingml/2006/main">
              <a:ext uri="{FF2B5EF4-FFF2-40B4-BE49-F238E27FC236}">
                <a16:creationId xmlns:a16="http://schemas.microsoft.com/office/drawing/2014/main" id="{7F85B158-DA02-42C6-836A-88B30987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5" name="architecture-endpoint-1490">
            <a:extLst xmlns:a="http://schemas.openxmlformats.org/drawingml/2006/main">
              <a:ext uri="{FF2B5EF4-FFF2-40B4-BE49-F238E27FC236}">
                <a16:creationId xmlns:a16="http://schemas.microsoft.com/office/drawing/2014/main" id="{3EDD0222-53FB-49E0-A019-5AED78173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6" name="architecture-endpoint-1491">
            <a:extLst xmlns:a="http://schemas.openxmlformats.org/drawingml/2006/main">
              <a:ext uri="{FF2B5EF4-FFF2-40B4-BE49-F238E27FC236}">
                <a16:creationId xmlns:a16="http://schemas.microsoft.com/office/drawing/2014/main" id="{689787DB-7444-4BF1-95F2-6EACDA8D3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7" name="architecture-endpoint-1492">
            <a:extLst xmlns:a="http://schemas.openxmlformats.org/drawingml/2006/main">
              <a:ext uri="{FF2B5EF4-FFF2-40B4-BE49-F238E27FC236}">
                <a16:creationId xmlns:a16="http://schemas.microsoft.com/office/drawing/2014/main" id="{46129B7B-CD88-445A-B73F-B3CD13FA2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8" name="architecture-endpoint-1493">
            <a:extLst xmlns:a="http://schemas.openxmlformats.org/drawingml/2006/main">
              <a:ext uri="{FF2B5EF4-FFF2-40B4-BE49-F238E27FC236}">
                <a16:creationId xmlns:a16="http://schemas.microsoft.com/office/drawing/2014/main" id="{5524F869-4CEA-4DC3-950C-1E475D9D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9" name="architecture-endpoint-1494">
            <a:extLst xmlns:a="http://schemas.openxmlformats.org/drawingml/2006/main">
              <a:ext uri="{FF2B5EF4-FFF2-40B4-BE49-F238E27FC236}">
                <a16:creationId xmlns:a16="http://schemas.microsoft.com/office/drawing/2014/main" id="{D921D071-A972-46FC-ACAE-3CC65C9B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0" name="architecture-endpoint-1495">
            <a:extLst xmlns:a="http://schemas.openxmlformats.org/drawingml/2006/main">
              <a:ext uri="{FF2B5EF4-FFF2-40B4-BE49-F238E27FC236}">
                <a16:creationId xmlns:a16="http://schemas.microsoft.com/office/drawing/2014/main" id="{C2216C1F-7739-40CB-BAC6-4BC88CF9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1" name="architecture-endpoint-1496">
            <a:extLst xmlns:a="http://schemas.openxmlformats.org/drawingml/2006/main">
              <a:ext uri="{FF2B5EF4-FFF2-40B4-BE49-F238E27FC236}">
                <a16:creationId xmlns:a16="http://schemas.microsoft.com/office/drawing/2014/main" id="{1FD3BA3B-FB41-4565-AEF9-7E6123EC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2" name="architecture-endpoint-1497">
            <a:extLst xmlns:a="http://schemas.openxmlformats.org/drawingml/2006/main">
              <a:ext uri="{FF2B5EF4-FFF2-40B4-BE49-F238E27FC236}">
                <a16:creationId xmlns:a16="http://schemas.microsoft.com/office/drawing/2014/main" id="{56D4B79F-D9E1-4B71-BC42-9A392217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3" name="architecture-endpoint-1498">
            <a:extLst xmlns:a="http://schemas.openxmlformats.org/drawingml/2006/main">
              <a:ext uri="{FF2B5EF4-FFF2-40B4-BE49-F238E27FC236}">
                <a16:creationId xmlns:a16="http://schemas.microsoft.com/office/drawing/2014/main" id="{A7CD330A-68D0-4935-BDA4-9C1A522AB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4" name="architecture-endpoint-1499">
            <a:extLst xmlns:a="http://schemas.openxmlformats.org/drawingml/2006/main">
              <a:ext uri="{FF2B5EF4-FFF2-40B4-BE49-F238E27FC236}">
                <a16:creationId xmlns:a16="http://schemas.microsoft.com/office/drawing/2014/main" id="{EFE76C8A-763B-4ACF-8F3F-A32F9723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5" name="architecture-endpoint-1500">
            <a:extLst xmlns:a="http://schemas.openxmlformats.org/drawingml/2006/main">
              <a:ext uri="{FF2B5EF4-FFF2-40B4-BE49-F238E27FC236}">
                <a16:creationId xmlns:a16="http://schemas.microsoft.com/office/drawing/2014/main" id="{B55F9BA9-1391-4FC4-B054-97948AED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6" name="architecture-endpoint-1501">
            <a:extLst xmlns:a="http://schemas.openxmlformats.org/drawingml/2006/main">
              <a:ext uri="{FF2B5EF4-FFF2-40B4-BE49-F238E27FC236}">
                <a16:creationId xmlns:a16="http://schemas.microsoft.com/office/drawing/2014/main" id="{B9DCE4F0-0795-4143-8EC9-CA6C6A26F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7" name="architecture-endpoint-1502">
            <a:extLst xmlns:a="http://schemas.openxmlformats.org/drawingml/2006/main">
              <a:ext uri="{FF2B5EF4-FFF2-40B4-BE49-F238E27FC236}">
                <a16:creationId xmlns:a16="http://schemas.microsoft.com/office/drawing/2014/main" id="{64CF005C-BBBE-4B33-B9EE-9F52D68E9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8" name="architecture-endpoint-1503">
            <a:extLst xmlns:a="http://schemas.openxmlformats.org/drawingml/2006/main">
              <a:ext uri="{FF2B5EF4-FFF2-40B4-BE49-F238E27FC236}">
                <a16:creationId xmlns:a16="http://schemas.microsoft.com/office/drawing/2014/main" id="{052E9DCF-35F3-45CA-BD74-D83F4375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9" name="architecture-endpoint-1504">
            <a:extLst xmlns:a="http://schemas.openxmlformats.org/drawingml/2006/main">
              <a:ext uri="{FF2B5EF4-FFF2-40B4-BE49-F238E27FC236}">
                <a16:creationId xmlns:a16="http://schemas.microsoft.com/office/drawing/2014/main" id="{28B8342D-FD7F-437D-8F7E-222C14DB4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0" name="architecture-endpoint-1505">
            <a:extLst xmlns:a="http://schemas.openxmlformats.org/drawingml/2006/main">
              <a:ext uri="{FF2B5EF4-FFF2-40B4-BE49-F238E27FC236}">
                <a16:creationId xmlns:a16="http://schemas.microsoft.com/office/drawing/2014/main" id="{B53F72AD-C844-4C50-9EB2-CD0B0D337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1" name="architecture-endpoint-1506">
            <a:extLst xmlns:a="http://schemas.openxmlformats.org/drawingml/2006/main">
              <a:ext uri="{FF2B5EF4-FFF2-40B4-BE49-F238E27FC236}">
                <a16:creationId xmlns:a16="http://schemas.microsoft.com/office/drawing/2014/main" id="{EC27E2CC-72C2-46D1-AF25-0F304B9F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2" name="architecture-endpoint-1507">
            <a:extLst xmlns:a="http://schemas.openxmlformats.org/drawingml/2006/main">
              <a:ext uri="{FF2B5EF4-FFF2-40B4-BE49-F238E27FC236}">
                <a16:creationId xmlns:a16="http://schemas.microsoft.com/office/drawing/2014/main" id="{E2325F9E-5F52-4900-A811-BB88F2E09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3" name="architecture-endpoint-1508">
            <a:extLst xmlns:a="http://schemas.openxmlformats.org/drawingml/2006/main">
              <a:ext uri="{FF2B5EF4-FFF2-40B4-BE49-F238E27FC236}">
                <a16:creationId xmlns:a16="http://schemas.microsoft.com/office/drawing/2014/main" id="{3001BD68-9EC4-4B96-A609-F12851747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4" name="architecture-endpoint-1509">
            <a:extLst xmlns:a="http://schemas.openxmlformats.org/drawingml/2006/main">
              <a:ext uri="{FF2B5EF4-FFF2-40B4-BE49-F238E27FC236}">
                <a16:creationId xmlns:a16="http://schemas.microsoft.com/office/drawing/2014/main" id="{060F98B2-D705-4DEA-9E7D-7DFA704BF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5" name="architecture-endpoint-1510">
            <a:extLst xmlns:a="http://schemas.openxmlformats.org/drawingml/2006/main">
              <a:ext uri="{FF2B5EF4-FFF2-40B4-BE49-F238E27FC236}">
                <a16:creationId xmlns:a16="http://schemas.microsoft.com/office/drawing/2014/main" id="{7A14B9F7-B158-4A2D-BEAE-692CB4230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6" name="architecture-endpoint-1511">
            <a:extLst xmlns:a="http://schemas.openxmlformats.org/drawingml/2006/main">
              <a:ext uri="{FF2B5EF4-FFF2-40B4-BE49-F238E27FC236}">
                <a16:creationId xmlns:a16="http://schemas.microsoft.com/office/drawing/2014/main" id="{21137AA9-27EF-4863-8AB3-F581EC03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7" name="architecture-endpoint-1512">
            <a:extLst xmlns:a="http://schemas.openxmlformats.org/drawingml/2006/main">
              <a:ext uri="{FF2B5EF4-FFF2-40B4-BE49-F238E27FC236}">
                <a16:creationId xmlns:a16="http://schemas.microsoft.com/office/drawing/2014/main" id="{5BCBE314-173A-4E4F-8588-8F20F9935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8" name="architecture-endpoint-1513">
            <a:extLst xmlns:a="http://schemas.openxmlformats.org/drawingml/2006/main">
              <a:ext uri="{FF2B5EF4-FFF2-40B4-BE49-F238E27FC236}">
                <a16:creationId xmlns:a16="http://schemas.microsoft.com/office/drawing/2014/main" id="{4458C47A-FF55-458B-8BDB-C3F1480A9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9" name="architecture-endpoint-1514">
            <a:extLst xmlns:a="http://schemas.openxmlformats.org/drawingml/2006/main">
              <a:ext uri="{FF2B5EF4-FFF2-40B4-BE49-F238E27FC236}">
                <a16:creationId xmlns:a16="http://schemas.microsoft.com/office/drawing/2014/main" id="{2205BA8F-5E22-4F29-A632-B8AAC438D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0" name="architecture-endpoint-1515">
            <a:extLst xmlns:a="http://schemas.openxmlformats.org/drawingml/2006/main">
              <a:ext uri="{FF2B5EF4-FFF2-40B4-BE49-F238E27FC236}">
                <a16:creationId xmlns:a16="http://schemas.microsoft.com/office/drawing/2014/main" id="{95AB96E3-4FBF-4DEF-9420-52AACCBF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1" name="architecture-endpoint-1516">
            <a:extLst xmlns:a="http://schemas.openxmlformats.org/drawingml/2006/main">
              <a:ext uri="{FF2B5EF4-FFF2-40B4-BE49-F238E27FC236}">
                <a16:creationId xmlns:a16="http://schemas.microsoft.com/office/drawing/2014/main" id="{257DF0A4-407A-4E18-88F1-881C3AE8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2" name="architecture-endpoint-1517">
            <a:extLst xmlns:a="http://schemas.openxmlformats.org/drawingml/2006/main">
              <a:ext uri="{FF2B5EF4-FFF2-40B4-BE49-F238E27FC236}">
                <a16:creationId xmlns:a16="http://schemas.microsoft.com/office/drawing/2014/main" id="{7CF11C53-0F1C-40D2-8C15-524AEA9E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3" name="architecture-endpoint-1518">
            <a:extLst xmlns:a="http://schemas.openxmlformats.org/drawingml/2006/main">
              <a:ext uri="{FF2B5EF4-FFF2-40B4-BE49-F238E27FC236}">
                <a16:creationId xmlns:a16="http://schemas.microsoft.com/office/drawing/2014/main" id="{1841C060-0B98-44EC-8B31-5B526EC3A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4" name="architecture-endpoint-1519">
            <a:extLst xmlns:a="http://schemas.openxmlformats.org/drawingml/2006/main">
              <a:ext uri="{FF2B5EF4-FFF2-40B4-BE49-F238E27FC236}">
                <a16:creationId xmlns:a16="http://schemas.microsoft.com/office/drawing/2014/main" id="{942ADEBA-41E1-478C-8F15-9703410A9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5" name="architecture-endpoint-1520">
            <a:extLst xmlns:a="http://schemas.openxmlformats.org/drawingml/2006/main">
              <a:ext uri="{FF2B5EF4-FFF2-40B4-BE49-F238E27FC236}">
                <a16:creationId xmlns:a16="http://schemas.microsoft.com/office/drawing/2014/main" id="{558FA3B0-38B3-4220-AF2E-AB00CDF95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6" name="architecture-endpoint-1521">
            <a:extLst xmlns:a="http://schemas.openxmlformats.org/drawingml/2006/main">
              <a:ext uri="{FF2B5EF4-FFF2-40B4-BE49-F238E27FC236}">
                <a16:creationId xmlns:a16="http://schemas.microsoft.com/office/drawing/2014/main" id="{7DC15866-B5B9-487D-AA5C-25682698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7" name="architecture-endpoint-1522">
            <a:extLst xmlns:a="http://schemas.openxmlformats.org/drawingml/2006/main">
              <a:ext uri="{FF2B5EF4-FFF2-40B4-BE49-F238E27FC236}">
                <a16:creationId xmlns:a16="http://schemas.microsoft.com/office/drawing/2014/main" id="{AA214434-8A92-4A5C-B3BB-89EDF5693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8" name="architecture-endpoint-1523">
            <a:extLst xmlns:a="http://schemas.openxmlformats.org/drawingml/2006/main">
              <a:ext uri="{FF2B5EF4-FFF2-40B4-BE49-F238E27FC236}">
                <a16:creationId xmlns:a16="http://schemas.microsoft.com/office/drawing/2014/main" id="{6CA90097-0F5C-4844-B921-1B247F2F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9" name="architecture-endpoint-1524">
            <a:extLst xmlns:a="http://schemas.openxmlformats.org/drawingml/2006/main">
              <a:ext uri="{FF2B5EF4-FFF2-40B4-BE49-F238E27FC236}">
                <a16:creationId xmlns:a16="http://schemas.microsoft.com/office/drawing/2014/main" id="{F90FC7FD-E0B5-4B10-B4F5-D4086715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0" name="textbox-163">
            <a:extLst xmlns:a="http://schemas.openxmlformats.org/drawingml/2006/main">
              <a:ext uri="{FF2B5EF4-FFF2-40B4-BE49-F238E27FC236}">
                <a16:creationId xmlns:a16="http://schemas.microsoft.com/office/drawing/2014/main" id="{94226BE3-7B99-4915-A6BB-EC4F911D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971925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1661" name="architecture-endpoint-1525">
            <a:extLst xmlns:a="http://schemas.openxmlformats.org/drawingml/2006/main">
              <a:ext uri="{FF2B5EF4-FFF2-40B4-BE49-F238E27FC236}">
                <a16:creationId xmlns:a16="http://schemas.microsoft.com/office/drawing/2014/main" id="{53C85AC5-7DCE-4F2B-9470-09B18B92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2" name="architecture-endpoint-1526">
            <a:extLst xmlns:a="http://schemas.openxmlformats.org/drawingml/2006/main">
              <a:ext uri="{FF2B5EF4-FFF2-40B4-BE49-F238E27FC236}">
                <a16:creationId xmlns:a16="http://schemas.microsoft.com/office/drawing/2014/main" id="{F6364C38-1812-4F51-B357-6021211B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3" name="architecture-endpoint-1527">
            <a:extLst xmlns:a="http://schemas.openxmlformats.org/drawingml/2006/main">
              <a:ext uri="{FF2B5EF4-FFF2-40B4-BE49-F238E27FC236}">
                <a16:creationId xmlns:a16="http://schemas.microsoft.com/office/drawing/2014/main" id="{916183A8-8CEE-4922-AFF8-2CB3732AE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4" name="architecture-endpoint-1528">
            <a:extLst xmlns:a="http://schemas.openxmlformats.org/drawingml/2006/main">
              <a:ext uri="{FF2B5EF4-FFF2-40B4-BE49-F238E27FC236}">
                <a16:creationId xmlns:a16="http://schemas.microsoft.com/office/drawing/2014/main" id="{8581AA06-24E9-4E5F-8B55-33831E26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5" name="architecture-endpoint-1529">
            <a:extLst xmlns:a="http://schemas.openxmlformats.org/drawingml/2006/main">
              <a:ext uri="{FF2B5EF4-FFF2-40B4-BE49-F238E27FC236}">
                <a16:creationId xmlns:a16="http://schemas.microsoft.com/office/drawing/2014/main" id="{01FD954F-967A-4337-94E0-17D0F108A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6" name="architecture-endpoint-1530">
            <a:extLst xmlns:a="http://schemas.openxmlformats.org/drawingml/2006/main">
              <a:ext uri="{FF2B5EF4-FFF2-40B4-BE49-F238E27FC236}">
                <a16:creationId xmlns:a16="http://schemas.microsoft.com/office/drawing/2014/main" id="{910CB388-7E7E-4AA3-933B-52699D19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7" name="architecture-endpoint-1531">
            <a:extLst xmlns:a="http://schemas.openxmlformats.org/drawingml/2006/main">
              <a:ext uri="{FF2B5EF4-FFF2-40B4-BE49-F238E27FC236}">
                <a16:creationId xmlns:a16="http://schemas.microsoft.com/office/drawing/2014/main" id="{C3624F68-7D79-4637-9F7A-6513FE8A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8" name="architecture-endpoint-1532">
            <a:extLst xmlns:a="http://schemas.openxmlformats.org/drawingml/2006/main">
              <a:ext uri="{FF2B5EF4-FFF2-40B4-BE49-F238E27FC236}">
                <a16:creationId xmlns:a16="http://schemas.microsoft.com/office/drawing/2014/main" id="{8570EA15-2315-4830-8C35-310F0D917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9" name="architecture-endpoint-1533">
            <a:extLst xmlns:a="http://schemas.openxmlformats.org/drawingml/2006/main">
              <a:ext uri="{FF2B5EF4-FFF2-40B4-BE49-F238E27FC236}">
                <a16:creationId xmlns:a16="http://schemas.microsoft.com/office/drawing/2014/main" id="{E341B1AF-8A35-4592-9FA8-EC7DFB798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0" name="architecture-endpoint-1534">
            <a:extLst xmlns:a="http://schemas.openxmlformats.org/drawingml/2006/main">
              <a:ext uri="{FF2B5EF4-FFF2-40B4-BE49-F238E27FC236}">
                <a16:creationId xmlns:a16="http://schemas.microsoft.com/office/drawing/2014/main" id="{BE9606A3-9E78-4B88-BB2E-529964A09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1" name="architecture-endpoint-1535">
            <a:extLst xmlns:a="http://schemas.openxmlformats.org/drawingml/2006/main">
              <a:ext uri="{FF2B5EF4-FFF2-40B4-BE49-F238E27FC236}">
                <a16:creationId xmlns:a16="http://schemas.microsoft.com/office/drawing/2014/main" id="{ACF78B01-5EBB-4407-8230-3FDCAD70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2" name="architecture-endpoint-1536">
            <a:extLst xmlns:a="http://schemas.openxmlformats.org/drawingml/2006/main">
              <a:ext uri="{FF2B5EF4-FFF2-40B4-BE49-F238E27FC236}">
                <a16:creationId xmlns:a16="http://schemas.microsoft.com/office/drawing/2014/main" id="{3BFB4435-4C81-43B9-8A44-11E641205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3" name="architecture-endpoint-1537">
            <a:extLst xmlns:a="http://schemas.openxmlformats.org/drawingml/2006/main">
              <a:ext uri="{FF2B5EF4-FFF2-40B4-BE49-F238E27FC236}">
                <a16:creationId xmlns:a16="http://schemas.microsoft.com/office/drawing/2014/main" id="{08BA553B-02BA-4E21-B132-3F446EFBB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4" name="architecture-endpoint-1538">
            <a:extLst xmlns:a="http://schemas.openxmlformats.org/drawingml/2006/main">
              <a:ext uri="{FF2B5EF4-FFF2-40B4-BE49-F238E27FC236}">
                <a16:creationId xmlns:a16="http://schemas.microsoft.com/office/drawing/2014/main" id="{750943D0-CDB9-4C2B-BCAC-665F212BF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5" name="architecture-endpoint-1539">
            <a:extLst xmlns:a="http://schemas.openxmlformats.org/drawingml/2006/main">
              <a:ext uri="{FF2B5EF4-FFF2-40B4-BE49-F238E27FC236}">
                <a16:creationId xmlns:a16="http://schemas.microsoft.com/office/drawing/2014/main" id="{82724101-535B-4E67-8EC3-AD2BA30E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6" name="architecture-endpoint-1540">
            <a:extLst xmlns:a="http://schemas.openxmlformats.org/drawingml/2006/main">
              <a:ext uri="{FF2B5EF4-FFF2-40B4-BE49-F238E27FC236}">
                <a16:creationId xmlns:a16="http://schemas.microsoft.com/office/drawing/2014/main" id="{3545F330-3987-4710-939E-DE5872A2B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7" name="architecture-endpoint-1541">
            <a:extLst xmlns:a="http://schemas.openxmlformats.org/drawingml/2006/main">
              <a:ext uri="{FF2B5EF4-FFF2-40B4-BE49-F238E27FC236}">
                <a16:creationId xmlns:a16="http://schemas.microsoft.com/office/drawing/2014/main" id="{D728919A-DDC0-4C0B-8668-1DEE2A5C7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8" name="architecture-endpoint-1542">
            <a:extLst xmlns:a="http://schemas.openxmlformats.org/drawingml/2006/main">
              <a:ext uri="{FF2B5EF4-FFF2-40B4-BE49-F238E27FC236}">
                <a16:creationId xmlns:a16="http://schemas.microsoft.com/office/drawing/2014/main" id="{D2D2953A-3C05-416F-BFC7-53AF8141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9" name="architecture-endpoint-1543">
            <a:extLst xmlns:a="http://schemas.openxmlformats.org/drawingml/2006/main">
              <a:ext uri="{FF2B5EF4-FFF2-40B4-BE49-F238E27FC236}">
                <a16:creationId xmlns:a16="http://schemas.microsoft.com/office/drawing/2014/main" id="{9361B23F-E6AD-422B-9F15-611BBA0B8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0" name="architecture-endpoint-1544">
            <a:extLst xmlns:a="http://schemas.openxmlformats.org/drawingml/2006/main">
              <a:ext uri="{FF2B5EF4-FFF2-40B4-BE49-F238E27FC236}">
                <a16:creationId xmlns:a16="http://schemas.microsoft.com/office/drawing/2014/main" id="{ECB71611-454E-403D-A2BE-554E4DFD7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1" name="architecture-endpoint-1545">
            <a:extLst xmlns:a="http://schemas.openxmlformats.org/drawingml/2006/main">
              <a:ext uri="{FF2B5EF4-FFF2-40B4-BE49-F238E27FC236}">
                <a16:creationId xmlns:a16="http://schemas.microsoft.com/office/drawing/2014/main" id="{1682DC61-713E-49BB-8027-4B68D2090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2" name="architecture-endpoint-1546">
            <a:extLst xmlns:a="http://schemas.openxmlformats.org/drawingml/2006/main">
              <a:ext uri="{FF2B5EF4-FFF2-40B4-BE49-F238E27FC236}">
                <a16:creationId xmlns:a16="http://schemas.microsoft.com/office/drawing/2014/main" id="{57BD5ACF-7F67-4EB1-91F8-76A7EAFAC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3" name="architecture-endpoint-1547">
            <a:extLst xmlns:a="http://schemas.openxmlformats.org/drawingml/2006/main">
              <a:ext uri="{FF2B5EF4-FFF2-40B4-BE49-F238E27FC236}">
                <a16:creationId xmlns:a16="http://schemas.microsoft.com/office/drawing/2014/main" id="{73B9F574-1107-455B-8EC0-F97B52D25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4" name="architecture-endpoint-1548">
            <a:extLst xmlns:a="http://schemas.openxmlformats.org/drawingml/2006/main">
              <a:ext uri="{FF2B5EF4-FFF2-40B4-BE49-F238E27FC236}">
                <a16:creationId xmlns:a16="http://schemas.microsoft.com/office/drawing/2014/main" id="{F3AA0586-3AA4-430A-9129-CA6ACC279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5" name="architecture-endpoint-1549">
            <a:extLst xmlns:a="http://schemas.openxmlformats.org/drawingml/2006/main">
              <a:ext uri="{FF2B5EF4-FFF2-40B4-BE49-F238E27FC236}">
                <a16:creationId xmlns:a16="http://schemas.microsoft.com/office/drawing/2014/main" id="{4CB4985E-D7F6-4A82-8F58-E6A868A3A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6" name="architecture-endpoint-1550">
            <a:extLst xmlns:a="http://schemas.openxmlformats.org/drawingml/2006/main">
              <a:ext uri="{FF2B5EF4-FFF2-40B4-BE49-F238E27FC236}">
                <a16:creationId xmlns:a16="http://schemas.microsoft.com/office/drawing/2014/main" id="{6A5F8AD6-9E40-4571-A3DF-755193FA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7" name="architecture-endpoint-1551">
            <a:extLst xmlns:a="http://schemas.openxmlformats.org/drawingml/2006/main">
              <a:ext uri="{FF2B5EF4-FFF2-40B4-BE49-F238E27FC236}">
                <a16:creationId xmlns:a16="http://schemas.microsoft.com/office/drawing/2014/main" id="{B309783D-F4CC-4C8C-8A06-72D0FDA8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8" name="architecture-endpoint-1552">
            <a:extLst xmlns:a="http://schemas.openxmlformats.org/drawingml/2006/main">
              <a:ext uri="{FF2B5EF4-FFF2-40B4-BE49-F238E27FC236}">
                <a16:creationId xmlns:a16="http://schemas.microsoft.com/office/drawing/2014/main" id="{6C1AEBF4-952F-4E85-B991-CA306081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89" name="architecture-endpoint-1553">
            <a:extLst xmlns:a="http://schemas.openxmlformats.org/drawingml/2006/main">
              <a:ext uri="{FF2B5EF4-FFF2-40B4-BE49-F238E27FC236}">
                <a16:creationId xmlns:a16="http://schemas.microsoft.com/office/drawing/2014/main" id="{D1763256-8E73-492B-9A0D-0CB6F34FF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0" name="architecture-endpoint-1554">
            <a:extLst xmlns:a="http://schemas.openxmlformats.org/drawingml/2006/main">
              <a:ext uri="{FF2B5EF4-FFF2-40B4-BE49-F238E27FC236}">
                <a16:creationId xmlns:a16="http://schemas.microsoft.com/office/drawing/2014/main" id="{545EFDBC-1A6A-41F7-83EA-39D765EB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1" name="architecture-endpoint-1555">
            <a:extLst xmlns:a="http://schemas.openxmlformats.org/drawingml/2006/main">
              <a:ext uri="{FF2B5EF4-FFF2-40B4-BE49-F238E27FC236}">
                <a16:creationId xmlns:a16="http://schemas.microsoft.com/office/drawing/2014/main" id="{AE9663AA-8039-4AAD-B3AE-6278C4722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2" name="architecture-endpoint-1556">
            <a:extLst xmlns:a="http://schemas.openxmlformats.org/drawingml/2006/main">
              <a:ext uri="{FF2B5EF4-FFF2-40B4-BE49-F238E27FC236}">
                <a16:creationId xmlns:a16="http://schemas.microsoft.com/office/drawing/2014/main" id="{B6008490-6B0E-40E0-92A7-26098F82F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3" name="architecture-endpoint-1557">
            <a:extLst xmlns:a="http://schemas.openxmlformats.org/drawingml/2006/main">
              <a:ext uri="{FF2B5EF4-FFF2-40B4-BE49-F238E27FC236}">
                <a16:creationId xmlns:a16="http://schemas.microsoft.com/office/drawing/2014/main" id="{166F61FA-FD98-4595-8AB0-A0A85B61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4" name="architecture-endpoint-1558">
            <a:extLst xmlns:a="http://schemas.openxmlformats.org/drawingml/2006/main">
              <a:ext uri="{FF2B5EF4-FFF2-40B4-BE49-F238E27FC236}">
                <a16:creationId xmlns:a16="http://schemas.microsoft.com/office/drawing/2014/main" id="{BEC4566D-A578-4391-8853-525B17E76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5" name="architecture-endpoint-1559">
            <a:extLst xmlns:a="http://schemas.openxmlformats.org/drawingml/2006/main">
              <a:ext uri="{FF2B5EF4-FFF2-40B4-BE49-F238E27FC236}">
                <a16:creationId xmlns:a16="http://schemas.microsoft.com/office/drawing/2014/main" id="{151022C2-EE64-4CA3-B993-0E65607D3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6" name="architecture-endpoint-1560">
            <a:extLst xmlns:a="http://schemas.openxmlformats.org/drawingml/2006/main">
              <a:ext uri="{FF2B5EF4-FFF2-40B4-BE49-F238E27FC236}">
                <a16:creationId xmlns:a16="http://schemas.microsoft.com/office/drawing/2014/main" id="{973A9E58-54B9-4F33-82F9-3511FB44C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7" name="architecture-endpoint-1561">
            <a:extLst xmlns:a="http://schemas.openxmlformats.org/drawingml/2006/main">
              <a:ext uri="{FF2B5EF4-FFF2-40B4-BE49-F238E27FC236}">
                <a16:creationId xmlns:a16="http://schemas.microsoft.com/office/drawing/2014/main" id="{638B3EBA-94EB-4425-8C07-CA46809A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8" name="architecture-endpoint-1562">
            <a:extLst xmlns:a="http://schemas.openxmlformats.org/drawingml/2006/main">
              <a:ext uri="{FF2B5EF4-FFF2-40B4-BE49-F238E27FC236}">
                <a16:creationId xmlns:a16="http://schemas.microsoft.com/office/drawing/2014/main" id="{7447BBC8-28C7-4B54-911B-22938195A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9" name="architecture-endpoint-1563">
            <a:extLst xmlns:a="http://schemas.openxmlformats.org/drawingml/2006/main">
              <a:ext uri="{FF2B5EF4-FFF2-40B4-BE49-F238E27FC236}">
                <a16:creationId xmlns:a16="http://schemas.microsoft.com/office/drawing/2014/main" id="{00ED1AE2-11D5-41AA-826C-0F68310D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0" name="architecture-endpoint-1564">
            <a:extLst xmlns:a="http://schemas.openxmlformats.org/drawingml/2006/main">
              <a:ext uri="{FF2B5EF4-FFF2-40B4-BE49-F238E27FC236}">
                <a16:creationId xmlns:a16="http://schemas.microsoft.com/office/drawing/2014/main" id="{929C6DA7-2710-4D14-A25F-BC44E229D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1" name="architecture-endpoint-1565">
            <a:extLst xmlns:a="http://schemas.openxmlformats.org/drawingml/2006/main">
              <a:ext uri="{FF2B5EF4-FFF2-40B4-BE49-F238E27FC236}">
                <a16:creationId xmlns:a16="http://schemas.microsoft.com/office/drawing/2014/main" id="{10E7F25C-841B-4B91-B704-0BA5DD4F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2" name="architecture-endpoint-1566">
            <a:extLst xmlns:a="http://schemas.openxmlformats.org/drawingml/2006/main">
              <a:ext uri="{FF2B5EF4-FFF2-40B4-BE49-F238E27FC236}">
                <a16:creationId xmlns:a16="http://schemas.microsoft.com/office/drawing/2014/main" id="{42DF544A-3559-45D6-A674-EF3F63A69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3" name="architecture-endpoint-1567">
            <a:extLst xmlns:a="http://schemas.openxmlformats.org/drawingml/2006/main">
              <a:ext uri="{FF2B5EF4-FFF2-40B4-BE49-F238E27FC236}">
                <a16:creationId xmlns:a16="http://schemas.microsoft.com/office/drawing/2014/main" id="{1C949F74-984A-4C1D-A658-8D750EB58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4" name="architecture-endpoint-1568">
            <a:extLst xmlns:a="http://schemas.openxmlformats.org/drawingml/2006/main">
              <a:ext uri="{FF2B5EF4-FFF2-40B4-BE49-F238E27FC236}">
                <a16:creationId xmlns:a16="http://schemas.microsoft.com/office/drawing/2014/main" id="{9BB42984-2491-4503-8556-DFD89215D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5" name="architecture-endpoint-1569">
            <a:extLst xmlns:a="http://schemas.openxmlformats.org/drawingml/2006/main">
              <a:ext uri="{FF2B5EF4-FFF2-40B4-BE49-F238E27FC236}">
                <a16:creationId xmlns:a16="http://schemas.microsoft.com/office/drawing/2014/main" id="{4F57B76C-917F-4BFE-9865-FA5282E0A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6" name="architecture-endpoint-1570">
            <a:extLst xmlns:a="http://schemas.openxmlformats.org/drawingml/2006/main">
              <a:ext uri="{FF2B5EF4-FFF2-40B4-BE49-F238E27FC236}">
                <a16:creationId xmlns:a16="http://schemas.microsoft.com/office/drawing/2014/main" id="{00E775D0-FF59-4BB6-B66B-7D9FFD13A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7" name="architecture-endpoint-1571">
            <a:extLst xmlns:a="http://schemas.openxmlformats.org/drawingml/2006/main">
              <a:ext uri="{FF2B5EF4-FFF2-40B4-BE49-F238E27FC236}">
                <a16:creationId xmlns:a16="http://schemas.microsoft.com/office/drawing/2014/main" id="{B4923DB6-A1CD-4D48-9781-0B3F8D43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8" name="architecture-endpoint-1572">
            <a:extLst xmlns:a="http://schemas.openxmlformats.org/drawingml/2006/main">
              <a:ext uri="{FF2B5EF4-FFF2-40B4-BE49-F238E27FC236}">
                <a16:creationId xmlns:a16="http://schemas.microsoft.com/office/drawing/2014/main" id="{0B939456-23B3-400E-B083-A7144FED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9" name="architecture-endpoint-1573">
            <a:extLst xmlns:a="http://schemas.openxmlformats.org/drawingml/2006/main">
              <a:ext uri="{FF2B5EF4-FFF2-40B4-BE49-F238E27FC236}">
                <a16:creationId xmlns:a16="http://schemas.microsoft.com/office/drawing/2014/main" id="{7D686E1E-8A5F-46B6-8BE9-D1D646359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0" name="architecture-endpoint-1574">
            <a:extLst xmlns:a="http://schemas.openxmlformats.org/drawingml/2006/main">
              <a:ext uri="{FF2B5EF4-FFF2-40B4-BE49-F238E27FC236}">
                <a16:creationId xmlns:a16="http://schemas.microsoft.com/office/drawing/2014/main" id="{9FC96FC0-5E4A-42FD-BF59-DE18068E9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1" name="architecture-endpoint-1575">
            <a:extLst xmlns:a="http://schemas.openxmlformats.org/drawingml/2006/main">
              <a:ext uri="{FF2B5EF4-FFF2-40B4-BE49-F238E27FC236}">
                <a16:creationId xmlns:a16="http://schemas.microsoft.com/office/drawing/2014/main" id="{59F106EC-BB6A-408D-9F78-F5B431654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2" name="architecture-endpoint-1576">
            <a:extLst xmlns:a="http://schemas.openxmlformats.org/drawingml/2006/main">
              <a:ext uri="{FF2B5EF4-FFF2-40B4-BE49-F238E27FC236}">
                <a16:creationId xmlns:a16="http://schemas.microsoft.com/office/drawing/2014/main" id="{C26D5CC5-CF0F-4475-B27F-597ABC86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3" name="architecture-endpoint-1577">
            <a:extLst xmlns:a="http://schemas.openxmlformats.org/drawingml/2006/main">
              <a:ext uri="{FF2B5EF4-FFF2-40B4-BE49-F238E27FC236}">
                <a16:creationId xmlns:a16="http://schemas.microsoft.com/office/drawing/2014/main" id="{22B65267-B6C7-4032-A0C6-A634F4A82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4" name="architecture-endpoint-1578">
            <a:extLst xmlns:a="http://schemas.openxmlformats.org/drawingml/2006/main">
              <a:ext uri="{FF2B5EF4-FFF2-40B4-BE49-F238E27FC236}">
                <a16:creationId xmlns:a16="http://schemas.microsoft.com/office/drawing/2014/main" id="{1D53B3DA-337D-40F2-8D42-2673D96F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5" name="architecture-endpoint-1579">
            <a:extLst xmlns:a="http://schemas.openxmlformats.org/drawingml/2006/main">
              <a:ext uri="{FF2B5EF4-FFF2-40B4-BE49-F238E27FC236}">
                <a16:creationId xmlns:a16="http://schemas.microsoft.com/office/drawing/2014/main" id="{6B0F3603-7364-4DC7-B00C-373F53A3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6" name="architecture-endpoint-1580">
            <a:extLst xmlns:a="http://schemas.openxmlformats.org/drawingml/2006/main">
              <a:ext uri="{FF2B5EF4-FFF2-40B4-BE49-F238E27FC236}">
                <a16:creationId xmlns:a16="http://schemas.microsoft.com/office/drawing/2014/main" id="{3D2AECA2-8FA9-4FE0-A08B-8A9E9844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7" name="architecture-endpoint-1581">
            <a:extLst xmlns:a="http://schemas.openxmlformats.org/drawingml/2006/main">
              <a:ext uri="{FF2B5EF4-FFF2-40B4-BE49-F238E27FC236}">
                <a16:creationId xmlns:a16="http://schemas.microsoft.com/office/drawing/2014/main" id="{3F753B5A-ADC2-43CC-B7D1-3235B08B0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8" name="architecture-endpoint-1582">
            <a:extLst xmlns:a="http://schemas.openxmlformats.org/drawingml/2006/main">
              <a:ext uri="{FF2B5EF4-FFF2-40B4-BE49-F238E27FC236}">
                <a16:creationId xmlns:a16="http://schemas.microsoft.com/office/drawing/2014/main" id="{9D6EF1D8-9ADB-4F67-B433-C8D135EF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19" name="architecture-endpoint-1583">
            <a:extLst xmlns:a="http://schemas.openxmlformats.org/drawingml/2006/main">
              <a:ext uri="{FF2B5EF4-FFF2-40B4-BE49-F238E27FC236}">
                <a16:creationId xmlns:a16="http://schemas.microsoft.com/office/drawing/2014/main" id="{8839D430-9904-425F-9CE6-449E6132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0" name="architecture-endpoint-1584">
            <a:extLst xmlns:a="http://schemas.openxmlformats.org/drawingml/2006/main">
              <a:ext uri="{FF2B5EF4-FFF2-40B4-BE49-F238E27FC236}">
                <a16:creationId xmlns:a16="http://schemas.microsoft.com/office/drawing/2014/main" id="{8894F212-B100-4979-ACBA-947A7FB7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1" name="architecture-endpoint-1585">
            <a:extLst xmlns:a="http://schemas.openxmlformats.org/drawingml/2006/main">
              <a:ext uri="{FF2B5EF4-FFF2-40B4-BE49-F238E27FC236}">
                <a16:creationId xmlns:a16="http://schemas.microsoft.com/office/drawing/2014/main" id="{CF4CEAF8-4413-4A20-8969-27AAFF8CD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2" name="architecture-endpoint-1586">
            <a:extLst xmlns:a="http://schemas.openxmlformats.org/drawingml/2006/main">
              <a:ext uri="{FF2B5EF4-FFF2-40B4-BE49-F238E27FC236}">
                <a16:creationId xmlns:a16="http://schemas.microsoft.com/office/drawing/2014/main" id="{35A462EE-13F4-4363-8BA3-D9B9F7A48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3" name="architecture-endpoint-1587">
            <a:extLst xmlns:a="http://schemas.openxmlformats.org/drawingml/2006/main">
              <a:ext uri="{FF2B5EF4-FFF2-40B4-BE49-F238E27FC236}">
                <a16:creationId xmlns:a16="http://schemas.microsoft.com/office/drawing/2014/main" id="{0B839F95-3CD6-485F-9B58-8E082B80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4" name="architecture-endpoint-1588">
            <a:extLst xmlns:a="http://schemas.openxmlformats.org/drawingml/2006/main">
              <a:ext uri="{FF2B5EF4-FFF2-40B4-BE49-F238E27FC236}">
                <a16:creationId xmlns:a16="http://schemas.microsoft.com/office/drawing/2014/main" id="{DA92ECBF-39D4-47BC-8A73-47005FF1E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5" name="architecture-endpoint-1589">
            <a:extLst xmlns:a="http://schemas.openxmlformats.org/drawingml/2006/main">
              <a:ext uri="{FF2B5EF4-FFF2-40B4-BE49-F238E27FC236}">
                <a16:creationId xmlns:a16="http://schemas.microsoft.com/office/drawing/2014/main" id="{764BB4AC-93A8-4985-9E3D-4C0EF835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6" name="architecture-endpoint-1590">
            <a:extLst xmlns:a="http://schemas.openxmlformats.org/drawingml/2006/main">
              <a:ext uri="{FF2B5EF4-FFF2-40B4-BE49-F238E27FC236}">
                <a16:creationId xmlns:a16="http://schemas.microsoft.com/office/drawing/2014/main" id="{061247A3-8278-4DA9-BBE4-586219B0B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7" name="architecture-endpoint-1591">
            <a:extLst xmlns:a="http://schemas.openxmlformats.org/drawingml/2006/main">
              <a:ext uri="{FF2B5EF4-FFF2-40B4-BE49-F238E27FC236}">
                <a16:creationId xmlns:a16="http://schemas.microsoft.com/office/drawing/2014/main" id="{666C932E-C3E2-4C68-B691-CBF1EACA5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8" name="architecture-endpoint-1592">
            <a:extLst xmlns:a="http://schemas.openxmlformats.org/drawingml/2006/main">
              <a:ext uri="{FF2B5EF4-FFF2-40B4-BE49-F238E27FC236}">
                <a16:creationId xmlns:a16="http://schemas.microsoft.com/office/drawing/2014/main" id="{CB871FC9-7040-4DE3-A739-43AAF0C1B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29" name="architecture-endpoint-1593">
            <a:extLst xmlns:a="http://schemas.openxmlformats.org/drawingml/2006/main">
              <a:ext uri="{FF2B5EF4-FFF2-40B4-BE49-F238E27FC236}">
                <a16:creationId xmlns:a16="http://schemas.microsoft.com/office/drawing/2014/main" id="{B42FB59E-274D-45A7-AE96-42004E2C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0" name="architecture-endpoint-1594">
            <a:extLst xmlns:a="http://schemas.openxmlformats.org/drawingml/2006/main">
              <a:ext uri="{FF2B5EF4-FFF2-40B4-BE49-F238E27FC236}">
                <a16:creationId xmlns:a16="http://schemas.microsoft.com/office/drawing/2014/main" id="{64B3B7F9-9B6C-40FD-A143-648C167C2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1" name="architecture-endpoint-1595">
            <a:extLst xmlns:a="http://schemas.openxmlformats.org/drawingml/2006/main">
              <a:ext uri="{FF2B5EF4-FFF2-40B4-BE49-F238E27FC236}">
                <a16:creationId xmlns:a16="http://schemas.microsoft.com/office/drawing/2014/main" id="{A88ADCBC-D868-4C4B-9658-EAC823FB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2" name="architecture-endpoint-1596">
            <a:extLst xmlns:a="http://schemas.openxmlformats.org/drawingml/2006/main">
              <a:ext uri="{FF2B5EF4-FFF2-40B4-BE49-F238E27FC236}">
                <a16:creationId xmlns:a16="http://schemas.microsoft.com/office/drawing/2014/main" id="{06A0C05D-2C05-4DC8-9C0A-D42DDD7E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3" name="architecture-endpoint-1597">
            <a:extLst xmlns:a="http://schemas.openxmlformats.org/drawingml/2006/main">
              <a:ext uri="{FF2B5EF4-FFF2-40B4-BE49-F238E27FC236}">
                <a16:creationId xmlns:a16="http://schemas.microsoft.com/office/drawing/2014/main" id="{D847904F-AB53-4FBE-8A64-0511720A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4" name="architecture-endpoint-1598">
            <a:extLst xmlns:a="http://schemas.openxmlformats.org/drawingml/2006/main">
              <a:ext uri="{FF2B5EF4-FFF2-40B4-BE49-F238E27FC236}">
                <a16:creationId xmlns:a16="http://schemas.microsoft.com/office/drawing/2014/main" id="{305EBE99-49C9-473E-8997-87CC77BE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5" name="architecture-endpoint-1599">
            <a:extLst xmlns:a="http://schemas.openxmlformats.org/drawingml/2006/main">
              <a:ext uri="{FF2B5EF4-FFF2-40B4-BE49-F238E27FC236}">
                <a16:creationId xmlns:a16="http://schemas.microsoft.com/office/drawing/2014/main" id="{0DC43B51-0210-4B61-9AF1-9C58716D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6" name="architecture-endpoint-1600">
            <a:extLst xmlns:a="http://schemas.openxmlformats.org/drawingml/2006/main">
              <a:ext uri="{FF2B5EF4-FFF2-40B4-BE49-F238E27FC236}">
                <a16:creationId xmlns:a16="http://schemas.microsoft.com/office/drawing/2014/main" id="{0CE63B5C-3AC3-48DD-875D-94CFD736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7" name="architecture-endpoint-1601">
            <a:extLst xmlns:a="http://schemas.openxmlformats.org/drawingml/2006/main">
              <a:ext uri="{FF2B5EF4-FFF2-40B4-BE49-F238E27FC236}">
                <a16:creationId xmlns:a16="http://schemas.microsoft.com/office/drawing/2014/main" id="{F69A1615-32BB-4B7E-9935-BC0DD60D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8" name="architecture-endpoint-1602">
            <a:extLst xmlns:a="http://schemas.openxmlformats.org/drawingml/2006/main">
              <a:ext uri="{FF2B5EF4-FFF2-40B4-BE49-F238E27FC236}">
                <a16:creationId xmlns:a16="http://schemas.microsoft.com/office/drawing/2014/main" id="{A72019A8-7CD5-4C2E-A1B0-3ED9CC29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9" name="architecture-endpoint-1603">
            <a:extLst xmlns:a="http://schemas.openxmlformats.org/drawingml/2006/main">
              <a:ext uri="{FF2B5EF4-FFF2-40B4-BE49-F238E27FC236}">
                <a16:creationId xmlns:a16="http://schemas.microsoft.com/office/drawing/2014/main" id="{C2FBB884-8878-405B-9718-87606C04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0" name="architecture-endpoint-1604">
            <a:extLst xmlns:a="http://schemas.openxmlformats.org/drawingml/2006/main">
              <a:ext uri="{FF2B5EF4-FFF2-40B4-BE49-F238E27FC236}">
                <a16:creationId xmlns:a16="http://schemas.microsoft.com/office/drawing/2014/main" id="{8845B0C7-2E7F-43AE-8D44-E6F16233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1" name="architecture-endpoint-1605">
            <a:extLst xmlns:a="http://schemas.openxmlformats.org/drawingml/2006/main">
              <a:ext uri="{FF2B5EF4-FFF2-40B4-BE49-F238E27FC236}">
                <a16:creationId xmlns:a16="http://schemas.microsoft.com/office/drawing/2014/main" id="{A7F528F6-F59B-4A40-BDC3-D1EAF0C7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2" name="architecture-endpoint-1606">
            <a:extLst xmlns:a="http://schemas.openxmlformats.org/drawingml/2006/main">
              <a:ext uri="{FF2B5EF4-FFF2-40B4-BE49-F238E27FC236}">
                <a16:creationId xmlns:a16="http://schemas.microsoft.com/office/drawing/2014/main" id="{4FC4449E-D914-4E4E-B225-D940300A4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3" name="architecture-endpoint-1607">
            <a:extLst xmlns:a="http://schemas.openxmlformats.org/drawingml/2006/main">
              <a:ext uri="{FF2B5EF4-FFF2-40B4-BE49-F238E27FC236}">
                <a16:creationId xmlns:a16="http://schemas.microsoft.com/office/drawing/2014/main" id="{E59297C5-D883-4787-82A1-5F6A2BB2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4" name="architecture-endpoint-1608">
            <a:extLst xmlns:a="http://schemas.openxmlformats.org/drawingml/2006/main">
              <a:ext uri="{FF2B5EF4-FFF2-40B4-BE49-F238E27FC236}">
                <a16:creationId xmlns:a16="http://schemas.microsoft.com/office/drawing/2014/main" id="{0CD1D98F-A86B-490E-BA17-2704D329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5" name="architecture-endpoint-1609">
            <a:extLst xmlns:a="http://schemas.openxmlformats.org/drawingml/2006/main">
              <a:ext uri="{FF2B5EF4-FFF2-40B4-BE49-F238E27FC236}">
                <a16:creationId xmlns:a16="http://schemas.microsoft.com/office/drawing/2014/main" id="{1C9CEA43-433C-4666-AFCD-681A29DA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6" name="architecture-endpoint-1610">
            <a:extLst xmlns:a="http://schemas.openxmlformats.org/drawingml/2006/main">
              <a:ext uri="{FF2B5EF4-FFF2-40B4-BE49-F238E27FC236}">
                <a16:creationId xmlns:a16="http://schemas.microsoft.com/office/drawing/2014/main" id="{4029E590-44E7-4E4D-80CB-50993514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7" name="architecture-endpoint-1611">
            <a:extLst xmlns:a="http://schemas.openxmlformats.org/drawingml/2006/main">
              <a:ext uri="{FF2B5EF4-FFF2-40B4-BE49-F238E27FC236}">
                <a16:creationId xmlns:a16="http://schemas.microsoft.com/office/drawing/2014/main" id="{83718098-93EF-4AA9-94A1-6D82C15D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8" name="architecture-endpoint-1612">
            <a:extLst xmlns:a="http://schemas.openxmlformats.org/drawingml/2006/main">
              <a:ext uri="{FF2B5EF4-FFF2-40B4-BE49-F238E27FC236}">
                <a16:creationId xmlns:a16="http://schemas.microsoft.com/office/drawing/2014/main" id="{45C3AAEC-5831-42C2-B14E-CF9E8BA4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9" name="architecture-endpoint-1613">
            <a:extLst xmlns:a="http://schemas.openxmlformats.org/drawingml/2006/main">
              <a:ext uri="{FF2B5EF4-FFF2-40B4-BE49-F238E27FC236}">
                <a16:creationId xmlns:a16="http://schemas.microsoft.com/office/drawing/2014/main" id="{3FA1362D-721C-4907-84B4-D9134792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0" name="architecture-endpoint-1614">
            <a:extLst xmlns:a="http://schemas.openxmlformats.org/drawingml/2006/main">
              <a:ext uri="{FF2B5EF4-FFF2-40B4-BE49-F238E27FC236}">
                <a16:creationId xmlns:a16="http://schemas.microsoft.com/office/drawing/2014/main" id="{CCB759E6-85C5-4BD5-A3CC-A3E65E6FC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1" name="architecture-endpoint-1615">
            <a:extLst xmlns:a="http://schemas.openxmlformats.org/drawingml/2006/main">
              <a:ext uri="{FF2B5EF4-FFF2-40B4-BE49-F238E27FC236}">
                <a16:creationId xmlns:a16="http://schemas.microsoft.com/office/drawing/2014/main" id="{D23FD507-F248-443E-A560-817203F6F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2" name="architecture-endpoint-1616">
            <a:extLst xmlns:a="http://schemas.openxmlformats.org/drawingml/2006/main">
              <a:ext uri="{FF2B5EF4-FFF2-40B4-BE49-F238E27FC236}">
                <a16:creationId xmlns:a16="http://schemas.microsoft.com/office/drawing/2014/main" id="{1F2152CC-F433-4842-94AE-149060B2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3" name="architecture-endpoint-1617">
            <a:extLst xmlns:a="http://schemas.openxmlformats.org/drawingml/2006/main">
              <a:ext uri="{FF2B5EF4-FFF2-40B4-BE49-F238E27FC236}">
                <a16:creationId xmlns:a16="http://schemas.microsoft.com/office/drawing/2014/main" id="{051D9B21-080B-4F79-8D78-B5A04E6C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4" name="architecture-endpoint-1618">
            <a:extLst xmlns:a="http://schemas.openxmlformats.org/drawingml/2006/main">
              <a:ext uri="{FF2B5EF4-FFF2-40B4-BE49-F238E27FC236}">
                <a16:creationId xmlns:a16="http://schemas.microsoft.com/office/drawing/2014/main" id="{42A4B1AC-AD42-4111-922D-533D591CB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5" name="architecture-endpoint-1619">
            <a:extLst xmlns:a="http://schemas.openxmlformats.org/drawingml/2006/main">
              <a:ext uri="{FF2B5EF4-FFF2-40B4-BE49-F238E27FC236}">
                <a16:creationId xmlns:a16="http://schemas.microsoft.com/office/drawing/2014/main" id="{2AFFE7E4-7827-4201-A8C9-E26E8C2B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6" name="architecture-endpoint-1620">
            <a:extLst xmlns:a="http://schemas.openxmlformats.org/drawingml/2006/main">
              <a:ext uri="{FF2B5EF4-FFF2-40B4-BE49-F238E27FC236}">
                <a16:creationId xmlns:a16="http://schemas.microsoft.com/office/drawing/2014/main" id="{E92B75F2-D17F-488F-B6D5-1068B935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7" name="architecture-endpoint-1621">
            <a:extLst xmlns:a="http://schemas.openxmlformats.org/drawingml/2006/main">
              <a:ext uri="{FF2B5EF4-FFF2-40B4-BE49-F238E27FC236}">
                <a16:creationId xmlns:a16="http://schemas.microsoft.com/office/drawing/2014/main" id="{82758E9D-DE5F-44D9-9E91-3AD437E42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8" name="architecture-endpoint-1622">
            <a:extLst xmlns:a="http://schemas.openxmlformats.org/drawingml/2006/main">
              <a:ext uri="{FF2B5EF4-FFF2-40B4-BE49-F238E27FC236}">
                <a16:creationId xmlns:a16="http://schemas.microsoft.com/office/drawing/2014/main" id="{627506F8-F8C9-4403-9409-524FB784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59" name="architecture-endpoint-1623">
            <a:extLst xmlns:a="http://schemas.openxmlformats.org/drawingml/2006/main">
              <a:ext uri="{FF2B5EF4-FFF2-40B4-BE49-F238E27FC236}">
                <a16:creationId xmlns:a16="http://schemas.microsoft.com/office/drawing/2014/main" id="{F4A384B4-635B-4032-835E-F580A1871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0" name="architecture-endpoint-1624">
            <a:extLst xmlns:a="http://schemas.openxmlformats.org/drawingml/2006/main">
              <a:ext uri="{FF2B5EF4-FFF2-40B4-BE49-F238E27FC236}">
                <a16:creationId xmlns:a16="http://schemas.microsoft.com/office/drawing/2014/main" id="{87342FC1-2A30-459C-A18B-226477F9D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1" name="architecture-endpoint-1625">
            <a:extLst xmlns:a="http://schemas.openxmlformats.org/drawingml/2006/main">
              <a:ext uri="{FF2B5EF4-FFF2-40B4-BE49-F238E27FC236}">
                <a16:creationId xmlns:a16="http://schemas.microsoft.com/office/drawing/2014/main" id="{E372030C-BBDA-43E9-A6CE-EBBEBB51E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2" name="architecture-endpoint-1626">
            <a:extLst xmlns:a="http://schemas.openxmlformats.org/drawingml/2006/main">
              <a:ext uri="{FF2B5EF4-FFF2-40B4-BE49-F238E27FC236}">
                <a16:creationId xmlns:a16="http://schemas.microsoft.com/office/drawing/2014/main" id="{506D0DE2-ADAA-40D7-A3E1-DF4AC1F4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3" name="architecture-endpoint-1627">
            <a:extLst xmlns:a="http://schemas.openxmlformats.org/drawingml/2006/main">
              <a:ext uri="{FF2B5EF4-FFF2-40B4-BE49-F238E27FC236}">
                <a16:creationId xmlns:a16="http://schemas.microsoft.com/office/drawing/2014/main" id="{506F3E9A-B987-4B56-9EE8-FBE700BD8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4" name="architecture-endpoint-1628">
            <a:extLst xmlns:a="http://schemas.openxmlformats.org/drawingml/2006/main">
              <a:ext uri="{FF2B5EF4-FFF2-40B4-BE49-F238E27FC236}">
                <a16:creationId xmlns:a16="http://schemas.microsoft.com/office/drawing/2014/main" id="{08D72485-D37F-4EC8-BE65-21B16A5E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5" name="architecture-endpoint-1629">
            <a:extLst xmlns:a="http://schemas.openxmlformats.org/drawingml/2006/main">
              <a:ext uri="{FF2B5EF4-FFF2-40B4-BE49-F238E27FC236}">
                <a16:creationId xmlns:a16="http://schemas.microsoft.com/office/drawing/2014/main" id="{05F193C9-3996-4841-B571-4705F6F30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6" name="architecture-endpoint-1630">
            <a:extLst xmlns:a="http://schemas.openxmlformats.org/drawingml/2006/main">
              <a:ext uri="{FF2B5EF4-FFF2-40B4-BE49-F238E27FC236}">
                <a16:creationId xmlns:a16="http://schemas.microsoft.com/office/drawing/2014/main" id="{4EBA5D13-79F0-4363-87B2-457A3D0FB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7" name="architecture-endpoint-1631">
            <a:extLst xmlns:a="http://schemas.openxmlformats.org/drawingml/2006/main">
              <a:ext uri="{FF2B5EF4-FFF2-40B4-BE49-F238E27FC236}">
                <a16:creationId xmlns:a16="http://schemas.microsoft.com/office/drawing/2014/main" id="{76C4F197-7904-47E1-B91C-14EACA5BF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8" name="architecture-endpoint-1632">
            <a:extLst xmlns:a="http://schemas.openxmlformats.org/drawingml/2006/main">
              <a:ext uri="{FF2B5EF4-FFF2-40B4-BE49-F238E27FC236}">
                <a16:creationId xmlns:a16="http://schemas.microsoft.com/office/drawing/2014/main" id="{2EF83ACD-5B9D-4BB3-9EC2-F3A5CD2F3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69" name="architecture-endpoint-1633">
            <a:extLst xmlns:a="http://schemas.openxmlformats.org/drawingml/2006/main">
              <a:ext uri="{FF2B5EF4-FFF2-40B4-BE49-F238E27FC236}">
                <a16:creationId xmlns:a16="http://schemas.microsoft.com/office/drawing/2014/main" id="{1437EBAE-B590-451E-9037-F14D5D42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0" name="architecture-endpoint-1634">
            <a:extLst xmlns:a="http://schemas.openxmlformats.org/drawingml/2006/main">
              <a:ext uri="{FF2B5EF4-FFF2-40B4-BE49-F238E27FC236}">
                <a16:creationId xmlns:a16="http://schemas.microsoft.com/office/drawing/2014/main" id="{EA8A5D26-2A73-4508-97D4-9EDBE2BD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1" name="architecture-endpoint-1635">
            <a:extLst xmlns:a="http://schemas.openxmlformats.org/drawingml/2006/main">
              <a:ext uri="{FF2B5EF4-FFF2-40B4-BE49-F238E27FC236}">
                <a16:creationId xmlns:a16="http://schemas.microsoft.com/office/drawing/2014/main" id="{3AFC4028-FC3E-46A9-9CAD-1CC671338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2" name="architecture-endpoint-1636">
            <a:extLst xmlns:a="http://schemas.openxmlformats.org/drawingml/2006/main">
              <a:ext uri="{FF2B5EF4-FFF2-40B4-BE49-F238E27FC236}">
                <a16:creationId xmlns:a16="http://schemas.microsoft.com/office/drawing/2014/main" id="{B83A430A-1C79-483E-9E27-94AB50B8B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3" name="architecture-endpoint-1637">
            <a:extLst xmlns:a="http://schemas.openxmlformats.org/drawingml/2006/main">
              <a:ext uri="{FF2B5EF4-FFF2-40B4-BE49-F238E27FC236}">
                <a16:creationId xmlns:a16="http://schemas.microsoft.com/office/drawing/2014/main" id="{979D8EA6-CA60-4316-9A15-527C1A05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4" name="architecture-endpoint-1638">
            <a:extLst xmlns:a="http://schemas.openxmlformats.org/drawingml/2006/main">
              <a:ext uri="{FF2B5EF4-FFF2-40B4-BE49-F238E27FC236}">
                <a16:creationId xmlns:a16="http://schemas.microsoft.com/office/drawing/2014/main" id="{F827DE5C-1B7A-4A9B-B087-4AA3E412D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5" name="architecture-endpoint-1639">
            <a:extLst xmlns:a="http://schemas.openxmlformats.org/drawingml/2006/main">
              <a:ext uri="{FF2B5EF4-FFF2-40B4-BE49-F238E27FC236}">
                <a16:creationId xmlns:a16="http://schemas.microsoft.com/office/drawing/2014/main" id="{E86FEE05-2A4C-4959-B0EE-4FDEF767F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6" name="architecture-endpoint-1640">
            <a:extLst xmlns:a="http://schemas.openxmlformats.org/drawingml/2006/main">
              <a:ext uri="{FF2B5EF4-FFF2-40B4-BE49-F238E27FC236}">
                <a16:creationId xmlns:a16="http://schemas.microsoft.com/office/drawing/2014/main" id="{8B8E80C1-CFF4-47A9-B75D-406D1AB61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7" name="architecture-endpoint-1641">
            <a:extLst xmlns:a="http://schemas.openxmlformats.org/drawingml/2006/main">
              <a:ext uri="{FF2B5EF4-FFF2-40B4-BE49-F238E27FC236}">
                <a16:creationId xmlns:a16="http://schemas.microsoft.com/office/drawing/2014/main" id="{84C74BEB-A774-48DE-B472-E2BE7752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8" name="architecture-endpoint-1642">
            <a:extLst xmlns:a="http://schemas.openxmlformats.org/drawingml/2006/main">
              <a:ext uri="{FF2B5EF4-FFF2-40B4-BE49-F238E27FC236}">
                <a16:creationId xmlns:a16="http://schemas.microsoft.com/office/drawing/2014/main" id="{05D3F52A-378A-4875-ABD7-8F8BF585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79" name="architecture-endpoint-1643">
            <a:extLst xmlns:a="http://schemas.openxmlformats.org/drawingml/2006/main">
              <a:ext uri="{FF2B5EF4-FFF2-40B4-BE49-F238E27FC236}">
                <a16:creationId xmlns:a16="http://schemas.microsoft.com/office/drawing/2014/main" id="{42A0F0C5-AAC3-43FB-A67C-EAFC457F5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0" name="architecture-endpoint-1644">
            <a:extLst xmlns:a="http://schemas.openxmlformats.org/drawingml/2006/main">
              <a:ext uri="{FF2B5EF4-FFF2-40B4-BE49-F238E27FC236}">
                <a16:creationId xmlns:a16="http://schemas.microsoft.com/office/drawing/2014/main" id="{A9118739-9AD3-4320-B840-487B17DFE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1" name="architecture-endpoint-1645">
            <a:extLst xmlns:a="http://schemas.openxmlformats.org/drawingml/2006/main">
              <a:ext uri="{FF2B5EF4-FFF2-40B4-BE49-F238E27FC236}">
                <a16:creationId xmlns:a16="http://schemas.microsoft.com/office/drawing/2014/main" id="{20C1566C-2743-4F6A-B03B-400274346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2" name="architecture-endpoint-1646">
            <a:extLst xmlns:a="http://schemas.openxmlformats.org/drawingml/2006/main">
              <a:ext uri="{FF2B5EF4-FFF2-40B4-BE49-F238E27FC236}">
                <a16:creationId xmlns:a16="http://schemas.microsoft.com/office/drawing/2014/main" id="{CB1D60D6-BAE5-42F7-949F-C9143DA5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3" name="architecture-endpoint-1647">
            <a:extLst xmlns:a="http://schemas.openxmlformats.org/drawingml/2006/main">
              <a:ext uri="{FF2B5EF4-FFF2-40B4-BE49-F238E27FC236}">
                <a16:creationId xmlns:a16="http://schemas.microsoft.com/office/drawing/2014/main" id="{1D66471E-E933-44A3-ABAD-951F3173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4" name="architecture-endpoint-1648">
            <a:extLst xmlns:a="http://schemas.openxmlformats.org/drawingml/2006/main">
              <a:ext uri="{FF2B5EF4-FFF2-40B4-BE49-F238E27FC236}">
                <a16:creationId xmlns:a16="http://schemas.microsoft.com/office/drawing/2014/main" id="{C020907A-8795-436B-B360-4A26C16DD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5" name="architecture-endpoint-1649">
            <a:extLst xmlns:a="http://schemas.openxmlformats.org/drawingml/2006/main">
              <a:ext uri="{FF2B5EF4-FFF2-40B4-BE49-F238E27FC236}">
                <a16:creationId xmlns:a16="http://schemas.microsoft.com/office/drawing/2014/main" id="{4DC91ABD-AECA-41F8-A06A-10353209D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6" name="architecture-endpoint-1650">
            <a:extLst xmlns:a="http://schemas.openxmlformats.org/drawingml/2006/main">
              <a:ext uri="{FF2B5EF4-FFF2-40B4-BE49-F238E27FC236}">
                <a16:creationId xmlns:a16="http://schemas.microsoft.com/office/drawing/2014/main" id="{A9043A34-F565-4F0F-AC1B-D85F83E7D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7" name="architecture-endpoint-1651">
            <a:extLst xmlns:a="http://schemas.openxmlformats.org/drawingml/2006/main">
              <a:ext uri="{FF2B5EF4-FFF2-40B4-BE49-F238E27FC236}">
                <a16:creationId xmlns:a16="http://schemas.microsoft.com/office/drawing/2014/main" id="{216806E9-57BA-4B76-BA1A-96286A976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8" name="architecture-endpoint-1652">
            <a:extLst xmlns:a="http://schemas.openxmlformats.org/drawingml/2006/main">
              <a:ext uri="{FF2B5EF4-FFF2-40B4-BE49-F238E27FC236}">
                <a16:creationId xmlns:a16="http://schemas.microsoft.com/office/drawing/2014/main" id="{6130D5BB-4C2E-40B1-B436-151D2E36F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89" name="architecture-endpoint-1653">
            <a:extLst xmlns:a="http://schemas.openxmlformats.org/drawingml/2006/main">
              <a:ext uri="{FF2B5EF4-FFF2-40B4-BE49-F238E27FC236}">
                <a16:creationId xmlns:a16="http://schemas.microsoft.com/office/drawing/2014/main" id="{A7805676-E11D-486F-9C64-32EFF75FE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0" name="architecture-endpoint-1654">
            <a:extLst xmlns:a="http://schemas.openxmlformats.org/drawingml/2006/main">
              <a:ext uri="{FF2B5EF4-FFF2-40B4-BE49-F238E27FC236}">
                <a16:creationId xmlns:a16="http://schemas.microsoft.com/office/drawing/2014/main" id="{40AD2A91-A1E2-4224-98FD-67F9E37D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1" name="architecture-endpoint-1655">
            <a:extLst xmlns:a="http://schemas.openxmlformats.org/drawingml/2006/main">
              <a:ext uri="{FF2B5EF4-FFF2-40B4-BE49-F238E27FC236}">
                <a16:creationId xmlns:a16="http://schemas.microsoft.com/office/drawing/2014/main" id="{88FBE16D-A9AA-4149-A17E-0B007BE08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2" name="architecture-endpoint-1656">
            <a:extLst xmlns:a="http://schemas.openxmlformats.org/drawingml/2006/main">
              <a:ext uri="{FF2B5EF4-FFF2-40B4-BE49-F238E27FC236}">
                <a16:creationId xmlns:a16="http://schemas.microsoft.com/office/drawing/2014/main" id="{4781A25A-FC2B-4F5D-B317-0C07CB6CA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3" name="architecture-endpoint-1657">
            <a:extLst xmlns:a="http://schemas.openxmlformats.org/drawingml/2006/main">
              <a:ext uri="{FF2B5EF4-FFF2-40B4-BE49-F238E27FC236}">
                <a16:creationId xmlns:a16="http://schemas.microsoft.com/office/drawing/2014/main" id="{6B557C9F-274E-4854-BA00-D12EF34BF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4" name="architecture-endpoint-1658">
            <a:extLst xmlns:a="http://schemas.openxmlformats.org/drawingml/2006/main">
              <a:ext uri="{FF2B5EF4-FFF2-40B4-BE49-F238E27FC236}">
                <a16:creationId xmlns:a16="http://schemas.microsoft.com/office/drawing/2014/main" id="{A307193E-13FC-4563-9493-478D5D90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5" name="architecture-endpoint-1659">
            <a:extLst xmlns:a="http://schemas.openxmlformats.org/drawingml/2006/main">
              <a:ext uri="{FF2B5EF4-FFF2-40B4-BE49-F238E27FC236}">
                <a16:creationId xmlns:a16="http://schemas.microsoft.com/office/drawing/2014/main" id="{70DB39D5-7D94-4DA3-AC21-8B3F04C6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6" name="architecture-endpoint-1660">
            <a:extLst xmlns:a="http://schemas.openxmlformats.org/drawingml/2006/main">
              <a:ext uri="{FF2B5EF4-FFF2-40B4-BE49-F238E27FC236}">
                <a16:creationId xmlns:a16="http://schemas.microsoft.com/office/drawing/2014/main" id="{7787F840-3A8D-4EAB-AF22-A9394629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7" name="architecture-endpoint-1661">
            <a:extLst xmlns:a="http://schemas.openxmlformats.org/drawingml/2006/main">
              <a:ext uri="{FF2B5EF4-FFF2-40B4-BE49-F238E27FC236}">
                <a16:creationId xmlns:a16="http://schemas.microsoft.com/office/drawing/2014/main" id="{8F47C7C3-0CC2-4E3A-9823-A75D09B3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8" name="architecture-endpoint-1662">
            <a:extLst xmlns:a="http://schemas.openxmlformats.org/drawingml/2006/main">
              <a:ext uri="{FF2B5EF4-FFF2-40B4-BE49-F238E27FC236}">
                <a16:creationId xmlns:a16="http://schemas.microsoft.com/office/drawing/2014/main" id="{CB6C234D-1427-4521-860C-5B5A3381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99" name="architecture-endpoint-1663">
            <a:extLst xmlns:a="http://schemas.openxmlformats.org/drawingml/2006/main">
              <a:ext uri="{FF2B5EF4-FFF2-40B4-BE49-F238E27FC236}">
                <a16:creationId xmlns:a16="http://schemas.microsoft.com/office/drawing/2014/main" id="{DCDA7974-0705-43F3-8DE2-CDCC0E3FB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0" name="architecture-endpoint-1664">
            <a:extLst xmlns:a="http://schemas.openxmlformats.org/drawingml/2006/main">
              <a:ext uri="{FF2B5EF4-FFF2-40B4-BE49-F238E27FC236}">
                <a16:creationId xmlns:a16="http://schemas.microsoft.com/office/drawing/2014/main" id="{5CF5619E-8C3A-4D01-AF04-A8D54A976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1" name="architecture-endpoint-1665">
            <a:extLst xmlns:a="http://schemas.openxmlformats.org/drawingml/2006/main">
              <a:ext uri="{FF2B5EF4-FFF2-40B4-BE49-F238E27FC236}">
                <a16:creationId xmlns:a16="http://schemas.microsoft.com/office/drawing/2014/main" id="{7BAAD3B6-61BC-406E-88F0-F4105891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2" name="architecture-endpoint-1666">
            <a:extLst xmlns:a="http://schemas.openxmlformats.org/drawingml/2006/main">
              <a:ext uri="{FF2B5EF4-FFF2-40B4-BE49-F238E27FC236}">
                <a16:creationId xmlns:a16="http://schemas.microsoft.com/office/drawing/2014/main" id="{83DC209A-859B-4414-9D53-6651F25C9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3" name="architecture-endpoint-1667">
            <a:extLst xmlns:a="http://schemas.openxmlformats.org/drawingml/2006/main">
              <a:ext uri="{FF2B5EF4-FFF2-40B4-BE49-F238E27FC236}">
                <a16:creationId xmlns:a16="http://schemas.microsoft.com/office/drawing/2014/main" id="{0696332F-A824-4F7C-99FD-9B22588E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4" name="architecture-endpoint-1668">
            <a:extLst xmlns:a="http://schemas.openxmlformats.org/drawingml/2006/main">
              <a:ext uri="{FF2B5EF4-FFF2-40B4-BE49-F238E27FC236}">
                <a16:creationId xmlns:a16="http://schemas.microsoft.com/office/drawing/2014/main" id="{05E8ECCF-55E3-424B-87F2-4C2E210DD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5" name="architecture-endpoint-1669">
            <a:extLst xmlns:a="http://schemas.openxmlformats.org/drawingml/2006/main">
              <a:ext uri="{FF2B5EF4-FFF2-40B4-BE49-F238E27FC236}">
                <a16:creationId xmlns:a16="http://schemas.microsoft.com/office/drawing/2014/main" id="{B836EA76-D832-4988-B9BE-DED011D24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6" name="architecture-endpoint-1670">
            <a:extLst xmlns:a="http://schemas.openxmlformats.org/drawingml/2006/main">
              <a:ext uri="{FF2B5EF4-FFF2-40B4-BE49-F238E27FC236}">
                <a16:creationId xmlns:a16="http://schemas.microsoft.com/office/drawing/2014/main" id="{DA7F9885-4448-43A8-BD19-F435260C0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7" name="architecture-endpoint-1671">
            <a:extLst xmlns:a="http://schemas.openxmlformats.org/drawingml/2006/main">
              <a:ext uri="{FF2B5EF4-FFF2-40B4-BE49-F238E27FC236}">
                <a16:creationId xmlns:a16="http://schemas.microsoft.com/office/drawing/2014/main" id="{D11BAD9C-4D58-475D-883A-6BD6C3B56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8" name="architecture-endpoint-1672">
            <a:extLst xmlns:a="http://schemas.openxmlformats.org/drawingml/2006/main">
              <a:ext uri="{FF2B5EF4-FFF2-40B4-BE49-F238E27FC236}">
                <a16:creationId xmlns:a16="http://schemas.microsoft.com/office/drawing/2014/main" id="{7F191D85-83F5-4CF5-94B1-86A2C257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09" name="architecture-endpoint-1673">
            <a:extLst xmlns:a="http://schemas.openxmlformats.org/drawingml/2006/main">
              <a:ext uri="{FF2B5EF4-FFF2-40B4-BE49-F238E27FC236}">
                <a16:creationId xmlns:a16="http://schemas.microsoft.com/office/drawing/2014/main" id="{5A1256A8-65AA-4336-8B1A-E440B1C3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0" name="architecture-endpoint-1674">
            <a:extLst xmlns:a="http://schemas.openxmlformats.org/drawingml/2006/main">
              <a:ext uri="{FF2B5EF4-FFF2-40B4-BE49-F238E27FC236}">
                <a16:creationId xmlns:a16="http://schemas.microsoft.com/office/drawing/2014/main" id="{F062BA68-F924-4B79-A911-C1C73F1C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1" name="architecture-endpoint-1675">
            <a:extLst xmlns:a="http://schemas.openxmlformats.org/drawingml/2006/main">
              <a:ext uri="{FF2B5EF4-FFF2-40B4-BE49-F238E27FC236}">
                <a16:creationId xmlns:a16="http://schemas.microsoft.com/office/drawing/2014/main" id="{43C180F4-EB73-4C39-A11C-9F421EED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2" name="architecture-endpoint-1676">
            <a:extLst xmlns:a="http://schemas.openxmlformats.org/drawingml/2006/main">
              <a:ext uri="{FF2B5EF4-FFF2-40B4-BE49-F238E27FC236}">
                <a16:creationId xmlns:a16="http://schemas.microsoft.com/office/drawing/2014/main" id="{1F58023B-9D91-4567-9789-0934A6AAB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3" name="architecture-endpoint-1677">
            <a:extLst xmlns:a="http://schemas.openxmlformats.org/drawingml/2006/main">
              <a:ext uri="{FF2B5EF4-FFF2-40B4-BE49-F238E27FC236}">
                <a16:creationId xmlns:a16="http://schemas.microsoft.com/office/drawing/2014/main" id="{657DE9D7-AA45-4219-98D5-8BB22841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4" name="architecture-endpoint-1678">
            <a:extLst xmlns:a="http://schemas.openxmlformats.org/drawingml/2006/main">
              <a:ext uri="{FF2B5EF4-FFF2-40B4-BE49-F238E27FC236}">
                <a16:creationId xmlns:a16="http://schemas.microsoft.com/office/drawing/2014/main" id="{96E1732F-0945-45B2-A005-F98F45BC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5" name="architecture-endpoint-1679">
            <a:extLst xmlns:a="http://schemas.openxmlformats.org/drawingml/2006/main">
              <a:ext uri="{FF2B5EF4-FFF2-40B4-BE49-F238E27FC236}">
                <a16:creationId xmlns:a16="http://schemas.microsoft.com/office/drawing/2014/main" id="{6AFF22C0-37A2-4E30-9F2D-BFB0F5626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6" name="architecture-endpoint-1680">
            <a:extLst xmlns:a="http://schemas.openxmlformats.org/drawingml/2006/main">
              <a:ext uri="{FF2B5EF4-FFF2-40B4-BE49-F238E27FC236}">
                <a16:creationId xmlns:a16="http://schemas.microsoft.com/office/drawing/2014/main" id="{3E0035E9-32C1-4EE3-8E50-022B70A9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7" name="architecture-endpoint-1681">
            <a:extLst xmlns:a="http://schemas.openxmlformats.org/drawingml/2006/main">
              <a:ext uri="{FF2B5EF4-FFF2-40B4-BE49-F238E27FC236}">
                <a16:creationId xmlns:a16="http://schemas.microsoft.com/office/drawing/2014/main" id="{C3A7A865-4DC8-44BD-97EB-DAC18203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8" name="architecture-endpoint-1682">
            <a:extLst xmlns:a="http://schemas.openxmlformats.org/drawingml/2006/main">
              <a:ext uri="{FF2B5EF4-FFF2-40B4-BE49-F238E27FC236}">
                <a16:creationId xmlns:a16="http://schemas.microsoft.com/office/drawing/2014/main" id="{6549BFF1-ED7F-4513-A31D-0AA9668C9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19" name="architecture-endpoint-1683">
            <a:extLst xmlns:a="http://schemas.openxmlformats.org/drawingml/2006/main">
              <a:ext uri="{FF2B5EF4-FFF2-40B4-BE49-F238E27FC236}">
                <a16:creationId xmlns:a16="http://schemas.microsoft.com/office/drawing/2014/main" id="{7B36BE5A-B02D-41A4-AA38-9F18BF7FE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0" name="architecture-endpoint-1684">
            <a:extLst xmlns:a="http://schemas.openxmlformats.org/drawingml/2006/main">
              <a:ext uri="{FF2B5EF4-FFF2-40B4-BE49-F238E27FC236}">
                <a16:creationId xmlns:a16="http://schemas.microsoft.com/office/drawing/2014/main" id="{0FD65C4B-B2DD-4EB6-85AB-7FDC85529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1" name="architecture-endpoint-1685">
            <a:extLst xmlns:a="http://schemas.openxmlformats.org/drawingml/2006/main">
              <a:ext uri="{FF2B5EF4-FFF2-40B4-BE49-F238E27FC236}">
                <a16:creationId xmlns:a16="http://schemas.microsoft.com/office/drawing/2014/main" id="{40EB2A81-FA94-4F03-B9EB-93FA4644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2" name="architecture-endpoint-1686">
            <a:extLst xmlns:a="http://schemas.openxmlformats.org/drawingml/2006/main">
              <a:ext uri="{FF2B5EF4-FFF2-40B4-BE49-F238E27FC236}">
                <a16:creationId xmlns:a16="http://schemas.microsoft.com/office/drawing/2014/main" id="{A8CD646D-F173-492D-93A6-42226D907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3" name="architecture-endpoint-1687">
            <a:extLst xmlns:a="http://schemas.openxmlformats.org/drawingml/2006/main">
              <a:ext uri="{FF2B5EF4-FFF2-40B4-BE49-F238E27FC236}">
                <a16:creationId xmlns:a16="http://schemas.microsoft.com/office/drawing/2014/main" id="{4B8BC8FD-57C6-4DD1-B9FB-0B5762616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4" name="architecture-endpoint-1688">
            <a:extLst xmlns:a="http://schemas.openxmlformats.org/drawingml/2006/main">
              <a:ext uri="{FF2B5EF4-FFF2-40B4-BE49-F238E27FC236}">
                <a16:creationId xmlns:a16="http://schemas.microsoft.com/office/drawing/2014/main" id="{D8EECC2B-AF5A-43A6-AA65-CC8A681C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5" name="architecture-endpoint-1689">
            <a:extLst xmlns:a="http://schemas.openxmlformats.org/drawingml/2006/main">
              <a:ext uri="{FF2B5EF4-FFF2-40B4-BE49-F238E27FC236}">
                <a16:creationId xmlns:a16="http://schemas.microsoft.com/office/drawing/2014/main" id="{B226EB6F-17CC-4D48-8EA9-89E394D4C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6" name="architecture-endpoint-1690">
            <a:extLst xmlns:a="http://schemas.openxmlformats.org/drawingml/2006/main">
              <a:ext uri="{FF2B5EF4-FFF2-40B4-BE49-F238E27FC236}">
                <a16:creationId xmlns:a16="http://schemas.microsoft.com/office/drawing/2014/main" id="{1DFA132D-4C34-4EFE-A20F-8DAB2B40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7" name="architecture-endpoint-1691">
            <a:extLst xmlns:a="http://schemas.openxmlformats.org/drawingml/2006/main">
              <a:ext uri="{FF2B5EF4-FFF2-40B4-BE49-F238E27FC236}">
                <a16:creationId xmlns:a16="http://schemas.microsoft.com/office/drawing/2014/main" id="{EB555ACE-F225-4D0A-A689-C574C562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8" name="architecture-endpoint-1692">
            <a:extLst xmlns:a="http://schemas.openxmlformats.org/drawingml/2006/main">
              <a:ext uri="{FF2B5EF4-FFF2-40B4-BE49-F238E27FC236}">
                <a16:creationId xmlns:a16="http://schemas.microsoft.com/office/drawing/2014/main" id="{0B6C6F6E-6C48-42A9-95F8-8F3ADCE65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29" name="architecture-endpoint-1693">
            <a:extLst xmlns:a="http://schemas.openxmlformats.org/drawingml/2006/main">
              <a:ext uri="{FF2B5EF4-FFF2-40B4-BE49-F238E27FC236}">
                <a16:creationId xmlns:a16="http://schemas.microsoft.com/office/drawing/2014/main" id="{436129DB-8554-4927-86DD-576149C77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0" name="architecture-endpoint-1694">
            <a:extLst xmlns:a="http://schemas.openxmlformats.org/drawingml/2006/main">
              <a:ext uri="{FF2B5EF4-FFF2-40B4-BE49-F238E27FC236}">
                <a16:creationId xmlns:a16="http://schemas.microsoft.com/office/drawing/2014/main" id="{E79F88D6-EB54-4D43-B9B4-F83CC698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1" name="architecture-endpoint-1695">
            <a:extLst xmlns:a="http://schemas.openxmlformats.org/drawingml/2006/main">
              <a:ext uri="{FF2B5EF4-FFF2-40B4-BE49-F238E27FC236}">
                <a16:creationId xmlns:a16="http://schemas.microsoft.com/office/drawing/2014/main" id="{0423B14A-11C1-4840-A86C-2D7B20AF6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2" name="architecture-endpoint-1696">
            <a:extLst xmlns:a="http://schemas.openxmlformats.org/drawingml/2006/main">
              <a:ext uri="{FF2B5EF4-FFF2-40B4-BE49-F238E27FC236}">
                <a16:creationId xmlns:a16="http://schemas.microsoft.com/office/drawing/2014/main" id="{2C17FAE2-51B5-4F49-BEA7-9F2F3A3E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3" name="architecture-endpoint-1697">
            <a:extLst xmlns:a="http://schemas.openxmlformats.org/drawingml/2006/main">
              <a:ext uri="{FF2B5EF4-FFF2-40B4-BE49-F238E27FC236}">
                <a16:creationId xmlns:a16="http://schemas.microsoft.com/office/drawing/2014/main" id="{A6EA0780-79A0-4A9F-92B8-391E0505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4" name="architecture-endpoint-1698">
            <a:extLst xmlns:a="http://schemas.openxmlformats.org/drawingml/2006/main">
              <a:ext uri="{FF2B5EF4-FFF2-40B4-BE49-F238E27FC236}">
                <a16:creationId xmlns:a16="http://schemas.microsoft.com/office/drawing/2014/main" id="{AD55AA4D-C257-44C9-B50A-D0A31107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5" name="architecture-endpoint-1699">
            <a:extLst xmlns:a="http://schemas.openxmlformats.org/drawingml/2006/main">
              <a:ext uri="{FF2B5EF4-FFF2-40B4-BE49-F238E27FC236}">
                <a16:creationId xmlns:a16="http://schemas.microsoft.com/office/drawing/2014/main" id="{552965CD-57A7-4124-BDD2-820A49B39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6" name="architecture-endpoint-1700">
            <a:extLst xmlns:a="http://schemas.openxmlformats.org/drawingml/2006/main">
              <a:ext uri="{FF2B5EF4-FFF2-40B4-BE49-F238E27FC236}">
                <a16:creationId xmlns:a16="http://schemas.microsoft.com/office/drawing/2014/main" id="{D20A4449-6C2A-412F-A62C-6F0C3C24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7" name="architecture-endpoint-1701">
            <a:extLst xmlns:a="http://schemas.openxmlformats.org/drawingml/2006/main">
              <a:ext uri="{FF2B5EF4-FFF2-40B4-BE49-F238E27FC236}">
                <a16:creationId xmlns:a16="http://schemas.microsoft.com/office/drawing/2014/main" id="{2F9B26D0-ED17-40A9-B776-31166EBBF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8" name="architecture-endpoint-1702">
            <a:extLst xmlns:a="http://schemas.openxmlformats.org/drawingml/2006/main">
              <a:ext uri="{FF2B5EF4-FFF2-40B4-BE49-F238E27FC236}">
                <a16:creationId xmlns:a16="http://schemas.microsoft.com/office/drawing/2014/main" id="{ECCC2DB7-4F9D-4154-A539-26A8CC17A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39" name="architecture-endpoint-1703">
            <a:extLst xmlns:a="http://schemas.openxmlformats.org/drawingml/2006/main">
              <a:ext uri="{FF2B5EF4-FFF2-40B4-BE49-F238E27FC236}">
                <a16:creationId xmlns:a16="http://schemas.microsoft.com/office/drawing/2014/main" id="{B8CADD1F-712B-4FC5-A1CE-D2140A5C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0" name="architecture-endpoint-1704">
            <a:extLst xmlns:a="http://schemas.openxmlformats.org/drawingml/2006/main">
              <a:ext uri="{FF2B5EF4-FFF2-40B4-BE49-F238E27FC236}">
                <a16:creationId xmlns:a16="http://schemas.microsoft.com/office/drawing/2014/main" id="{AEC39F29-467A-44F0-8F02-6545B798A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1" name="architecture-endpoint-1705">
            <a:extLst xmlns:a="http://schemas.openxmlformats.org/drawingml/2006/main">
              <a:ext uri="{FF2B5EF4-FFF2-40B4-BE49-F238E27FC236}">
                <a16:creationId xmlns:a16="http://schemas.microsoft.com/office/drawing/2014/main" id="{C1BBB79C-9759-44CC-AE75-D3B9970D0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2" name="architecture-endpoint-1706">
            <a:extLst xmlns:a="http://schemas.openxmlformats.org/drawingml/2006/main">
              <a:ext uri="{FF2B5EF4-FFF2-40B4-BE49-F238E27FC236}">
                <a16:creationId xmlns:a16="http://schemas.microsoft.com/office/drawing/2014/main" id="{6BDF45B5-EE19-451C-8DE2-56EBC47C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3" name="architecture-endpoint-1707">
            <a:extLst xmlns:a="http://schemas.openxmlformats.org/drawingml/2006/main">
              <a:ext uri="{FF2B5EF4-FFF2-40B4-BE49-F238E27FC236}">
                <a16:creationId xmlns:a16="http://schemas.microsoft.com/office/drawing/2014/main" id="{84A4AF67-B7EF-4BE8-A5A7-3B8DAAB65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4" name="architecture-endpoint-1708">
            <a:extLst xmlns:a="http://schemas.openxmlformats.org/drawingml/2006/main">
              <a:ext uri="{FF2B5EF4-FFF2-40B4-BE49-F238E27FC236}">
                <a16:creationId xmlns:a16="http://schemas.microsoft.com/office/drawing/2014/main" id="{51615B6D-E5A9-4F0A-B986-E3728197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5" name="architecture-endpoint-1709">
            <a:extLst xmlns:a="http://schemas.openxmlformats.org/drawingml/2006/main">
              <a:ext uri="{FF2B5EF4-FFF2-40B4-BE49-F238E27FC236}">
                <a16:creationId xmlns:a16="http://schemas.microsoft.com/office/drawing/2014/main" id="{FD4B5DBE-C77F-4169-AA87-DB128377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6" name="architecture-endpoint-1710">
            <a:extLst xmlns:a="http://schemas.openxmlformats.org/drawingml/2006/main">
              <a:ext uri="{FF2B5EF4-FFF2-40B4-BE49-F238E27FC236}">
                <a16:creationId xmlns:a16="http://schemas.microsoft.com/office/drawing/2014/main" id="{3988933A-3061-4404-9FC4-0896E22E4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7" name="architecture-endpoint-1711">
            <a:extLst xmlns:a="http://schemas.openxmlformats.org/drawingml/2006/main">
              <a:ext uri="{FF2B5EF4-FFF2-40B4-BE49-F238E27FC236}">
                <a16:creationId xmlns:a16="http://schemas.microsoft.com/office/drawing/2014/main" id="{96DAF11D-7E37-44B7-8142-8EAB199BA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8" name="architecture-endpoint-1712">
            <a:extLst xmlns:a="http://schemas.openxmlformats.org/drawingml/2006/main">
              <a:ext uri="{FF2B5EF4-FFF2-40B4-BE49-F238E27FC236}">
                <a16:creationId xmlns:a16="http://schemas.microsoft.com/office/drawing/2014/main" id="{CEFDD649-68B1-4B1B-9EF8-2B548BFC2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9" name="architecture-endpoint-1713">
            <a:extLst xmlns:a="http://schemas.openxmlformats.org/drawingml/2006/main">
              <a:ext uri="{FF2B5EF4-FFF2-40B4-BE49-F238E27FC236}">
                <a16:creationId xmlns:a16="http://schemas.microsoft.com/office/drawing/2014/main" id="{F1D71594-4637-408B-9183-E2B474AD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0" name="architecture-endpoint-1714">
            <a:extLst xmlns:a="http://schemas.openxmlformats.org/drawingml/2006/main">
              <a:ext uri="{FF2B5EF4-FFF2-40B4-BE49-F238E27FC236}">
                <a16:creationId xmlns:a16="http://schemas.microsoft.com/office/drawing/2014/main" id="{45356123-F627-4B40-A052-EA083E5B5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1" name="architecture-endpoint-1715">
            <a:extLst xmlns:a="http://schemas.openxmlformats.org/drawingml/2006/main">
              <a:ext uri="{FF2B5EF4-FFF2-40B4-BE49-F238E27FC236}">
                <a16:creationId xmlns:a16="http://schemas.microsoft.com/office/drawing/2014/main" id="{60C4C892-C096-4AFF-B084-E2C9CF8FE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2" name="architecture-endpoint-1716">
            <a:extLst xmlns:a="http://schemas.openxmlformats.org/drawingml/2006/main">
              <a:ext uri="{FF2B5EF4-FFF2-40B4-BE49-F238E27FC236}">
                <a16:creationId xmlns:a16="http://schemas.microsoft.com/office/drawing/2014/main" id="{16F39B28-B64F-44C5-ADAA-1287C8262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3" name="architecture-endpoint-1717">
            <a:extLst xmlns:a="http://schemas.openxmlformats.org/drawingml/2006/main">
              <a:ext uri="{FF2B5EF4-FFF2-40B4-BE49-F238E27FC236}">
                <a16:creationId xmlns:a16="http://schemas.microsoft.com/office/drawing/2014/main" id="{AED4EE2D-467D-4550-B94F-81B33CE2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4" name="architecture-endpoint-1718">
            <a:extLst xmlns:a="http://schemas.openxmlformats.org/drawingml/2006/main">
              <a:ext uri="{FF2B5EF4-FFF2-40B4-BE49-F238E27FC236}">
                <a16:creationId xmlns:a16="http://schemas.microsoft.com/office/drawing/2014/main" id="{43843B3F-FC88-41C6-8B9A-13D108A1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5" name="architecture-endpoint-1719">
            <a:extLst xmlns:a="http://schemas.openxmlformats.org/drawingml/2006/main">
              <a:ext uri="{FF2B5EF4-FFF2-40B4-BE49-F238E27FC236}">
                <a16:creationId xmlns:a16="http://schemas.microsoft.com/office/drawing/2014/main" id="{C222FBCF-D453-42AD-8700-635161DE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6" name="architecture-endpoint-1720">
            <a:extLst xmlns:a="http://schemas.openxmlformats.org/drawingml/2006/main">
              <a:ext uri="{FF2B5EF4-FFF2-40B4-BE49-F238E27FC236}">
                <a16:creationId xmlns:a16="http://schemas.microsoft.com/office/drawing/2014/main" id="{193BAF64-2EDA-4C39-857F-95434431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7" name="architecture-endpoint-1721">
            <a:extLst xmlns:a="http://schemas.openxmlformats.org/drawingml/2006/main">
              <a:ext uri="{FF2B5EF4-FFF2-40B4-BE49-F238E27FC236}">
                <a16:creationId xmlns:a16="http://schemas.microsoft.com/office/drawing/2014/main" id="{C723B285-5334-49C2-8BB5-D420ECA2F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8" name="architecture-endpoint-1722">
            <a:extLst xmlns:a="http://schemas.openxmlformats.org/drawingml/2006/main">
              <a:ext uri="{FF2B5EF4-FFF2-40B4-BE49-F238E27FC236}">
                <a16:creationId xmlns:a16="http://schemas.microsoft.com/office/drawing/2014/main" id="{1FBB11D8-ADE3-48D9-8621-162CA692F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59" name="architecture-endpoint-1723">
            <a:extLst xmlns:a="http://schemas.openxmlformats.org/drawingml/2006/main">
              <a:ext uri="{FF2B5EF4-FFF2-40B4-BE49-F238E27FC236}">
                <a16:creationId xmlns:a16="http://schemas.microsoft.com/office/drawing/2014/main" id="{B028667E-846E-48BA-9EBB-E24BA61D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0" name="architecture-endpoint-1724">
            <a:extLst xmlns:a="http://schemas.openxmlformats.org/drawingml/2006/main">
              <a:ext uri="{FF2B5EF4-FFF2-40B4-BE49-F238E27FC236}">
                <a16:creationId xmlns:a16="http://schemas.microsoft.com/office/drawing/2014/main" id="{C478C14D-4F20-47C0-92D9-779A8ED3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1" name="architecture-endpoint-1725">
            <a:extLst xmlns:a="http://schemas.openxmlformats.org/drawingml/2006/main">
              <a:ext uri="{FF2B5EF4-FFF2-40B4-BE49-F238E27FC236}">
                <a16:creationId xmlns:a16="http://schemas.microsoft.com/office/drawing/2014/main" id="{7DADD4BC-78C4-418D-BF2F-985BB77B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2" name="architecture-endpoint-1726">
            <a:extLst xmlns:a="http://schemas.openxmlformats.org/drawingml/2006/main">
              <a:ext uri="{FF2B5EF4-FFF2-40B4-BE49-F238E27FC236}">
                <a16:creationId xmlns:a16="http://schemas.microsoft.com/office/drawing/2014/main" id="{7D0C9F71-D5C1-4EA1-8B1A-76EB6437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3" name="architecture-endpoint-1727">
            <a:extLst xmlns:a="http://schemas.openxmlformats.org/drawingml/2006/main">
              <a:ext uri="{FF2B5EF4-FFF2-40B4-BE49-F238E27FC236}">
                <a16:creationId xmlns:a16="http://schemas.microsoft.com/office/drawing/2014/main" id="{F291A262-73B2-41E4-BC0F-951472C4C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4" name="architecture-endpoint-1728">
            <a:extLst xmlns:a="http://schemas.openxmlformats.org/drawingml/2006/main">
              <a:ext uri="{FF2B5EF4-FFF2-40B4-BE49-F238E27FC236}">
                <a16:creationId xmlns:a16="http://schemas.microsoft.com/office/drawing/2014/main" id="{83DCE2BA-C53F-4B78-8427-18E96751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5" name="architecture-endpoint-1729">
            <a:extLst xmlns:a="http://schemas.openxmlformats.org/drawingml/2006/main">
              <a:ext uri="{FF2B5EF4-FFF2-40B4-BE49-F238E27FC236}">
                <a16:creationId xmlns:a16="http://schemas.microsoft.com/office/drawing/2014/main" id="{80277077-DD5D-42F4-B43A-8A432AE4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6" name="architecture-endpoint-1730">
            <a:extLst xmlns:a="http://schemas.openxmlformats.org/drawingml/2006/main">
              <a:ext uri="{FF2B5EF4-FFF2-40B4-BE49-F238E27FC236}">
                <a16:creationId xmlns:a16="http://schemas.microsoft.com/office/drawing/2014/main" id="{5CC779D7-ACA1-4023-8B1F-7D32E61A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7" name="architecture-endpoint-1731">
            <a:extLst xmlns:a="http://schemas.openxmlformats.org/drawingml/2006/main">
              <a:ext uri="{FF2B5EF4-FFF2-40B4-BE49-F238E27FC236}">
                <a16:creationId xmlns:a16="http://schemas.microsoft.com/office/drawing/2014/main" id="{0A3865DC-2939-4DEF-921F-073CDE155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8" name="architecture-endpoint-1732">
            <a:extLst xmlns:a="http://schemas.openxmlformats.org/drawingml/2006/main">
              <a:ext uri="{FF2B5EF4-FFF2-40B4-BE49-F238E27FC236}">
                <a16:creationId xmlns:a16="http://schemas.microsoft.com/office/drawing/2014/main" id="{335BFC7A-A518-455F-900F-C6447B27D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9" name="architecture-endpoint-1733">
            <a:extLst xmlns:a="http://schemas.openxmlformats.org/drawingml/2006/main">
              <a:ext uri="{FF2B5EF4-FFF2-40B4-BE49-F238E27FC236}">
                <a16:creationId xmlns:a16="http://schemas.microsoft.com/office/drawing/2014/main" id="{0366E98E-BDB8-455B-A95F-FC5F8820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0" name="architecture-endpoint-1734">
            <a:extLst xmlns:a="http://schemas.openxmlformats.org/drawingml/2006/main">
              <a:ext uri="{FF2B5EF4-FFF2-40B4-BE49-F238E27FC236}">
                <a16:creationId xmlns:a16="http://schemas.microsoft.com/office/drawing/2014/main" id="{93CF4912-F429-42EF-83CC-406B186E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1" name="architecture-endpoint-1735">
            <a:extLst xmlns:a="http://schemas.openxmlformats.org/drawingml/2006/main">
              <a:ext uri="{FF2B5EF4-FFF2-40B4-BE49-F238E27FC236}">
                <a16:creationId xmlns:a16="http://schemas.microsoft.com/office/drawing/2014/main" id="{64F5811B-C113-4C27-8FE6-7104E5FFD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2" name="architecture-endpoint-1736">
            <a:extLst xmlns:a="http://schemas.openxmlformats.org/drawingml/2006/main">
              <a:ext uri="{FF2B5EF4-FFF2-40B4-BE49-F238E27FC236}">
                <a16:creationId xmlns:a16="http://schemas.microsoft.com/office/drawing/2014/main" id="{7A06F667-2CFC-4E02-B3AA-24F9A0B04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3" name="architecture-endpoint-1737">
            <a:extLst xmlns:a="http://schemas.openxmlformats.org/drawingml/2006/main">
              <a:ext uri="{FF2B5EF4-FFF2-40B4-BE49-F238E27FC236}">
                <a16:creationId xmlns:a16="http://schemas.microsoft.com/office/drawing/2014/main" id="{D8F47E61-6276-4138-A8EA-B6AE4075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4" name="architecture-endpoint-1738">
            <a:extLst xmlns:a="http://schemas.openxmlformats.org/drawingml/2006/main">
              <a:ext uri="{FF2B5EF4-FFF2-40B4-BE49-F238E27FC236}">
                <a16:creationId xmlns:a16="http://schemas.microsoft.com/office/drawing/2014/main" id="{29F9F2D4-572E-421E-AFB0-16D41A688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5" name="architecture-endpoint-1739">
            <a:extLst xmlns:a="http://schemas.openxmlformats.org/drawingml/2006/main">
              <a:ext uri="{FF2B5EF4-FFF2-40B4-BE49-F238E27FC236}">
                <a16:creationId xmlns:a16="http://schemas.microsoft.com/office/drawing/2014/main" id="{D60FE8A9-4E33-4981-BD2C-9D400213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6" name="architecture-endpoint-1740">
            <a:extLst xmlns:a="http://schemas.openxmlformats.org/drawingml/2006/main">
              <a:ext uri="{FF2B5EF4-FFF2-40B4-BE49-F238E27FC236}">
                <a16:creationId xmlns:a16="http://schemas.microsoft.com/office/drawing/2014/main" id="{75797CAA-8881-44CD-A7F3-8AE3F8909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7" name="architecture-endpoint-1741">
            <a:extLst xmlns:a="http://schemas.openxmlformats.org/drawingml/2006/main">
              <a:ext uri="{FF2B5EF4-FFF2-40B4-BE49-F238E27FC236}">
                <a16:creationId xmlns:a16="http://schemas.microsoft.com/office/drawing/2014/main" id="{5E5387CE-C8C0-4621-871D-4D7004F37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8" name="architecture-endpoint-1742">
            <a:extLst xmlns:a="http://schemas.openxmlformats.org/drawingml/2006/main">
              <a:ext uri="{FF2B5EF4-FFF2-40B4-BE49-F238E27FC236}">
                <a16:creationId xmlns:a16="http://schemas.microsoft.com/office/drawing/2014/main" id="{A0BF61E6-53EE-40F1-ADBA-6968E5CCC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79" name="architecture-endpoint-1743">
            <a:extLst xmlns:a="http://schemas.openxmlformats.org/drawingml/2006/main">
              <a:ext uri="{FF2B5EF4-FFF2-40B4-BE49-F238E27FC236}">
                <a16:creationId xmlns:a16="http://schemas.microsoft.com/office/drawing/2014/main" id="{919C8249-13E3-463D-BE5E-D1BEFE37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0" name="architecture-endpoint-1744">
            <a:extLst xmlns:a="http://schemas.openxmlformats.org/drawingml/2006/main">
              <a:ext uri="{FF2B5EF4-FFF2-40B4-BE49-F238E27FC236}">
                <a16:creationId xmlns:a16="http://schemas.microsoft.com/office/drawing/2014/main" id="{3D2654AB-3F44-4E3E-BB07-A143CF124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1" name="architecture-endpoint-1745">
            <a:extLst xmlns:a="http://schemas.openxmlformats.org/drawingml/2006/main">
              <a:ext uri="{FF2B5EF4-FFF2-40B4-BE49-F238E27FC236}">
                <a16:creationId xmlns:a16="http://schemas.microsoft.com/office/drawing/2014/main" id="{9ED7B648-3131-43BD-BE39-23C39C3C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2" name="architecture-endpoint-1746">
            <a:extLst xmlns:a="http://schemas.openxmlformats.org/drawingml/2006/main">
              <a:ext uri="{FF2B5EF4-FFF2-40B4-BE49-F238E27FC236}">
                <a16:creationId xmlns:a16="http://schemas.microsoft.com/office/drawing/2014/main" id="{89D9DB44-B9C7-467C-AADB-45DCF572D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3" name="architecture-endpoint-1747">
            <a:extLst xmlns:a="http://schemas.openxmlformats.org/drawingml/2006/main">
              <a:ext uri="{FF2B5EF4-FFF2-40B4-BE49-F238E27FC236}">
                <a16:creationId xmlns:a16="http://schemas.microsoft.com/office/drawing/2014/main" id="{69E3288D-8585-40F6-B807-3980D4F24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4" name="architecture-endpoint-1748">
            <a:extLst xmlns:a="http://schemas.openxmlformats.org/drawingml/2006/main">
              <a:ext uri="{FF2B5EF4-FFF2-40B4-BE49-F238E27FC236}">
                <a16:creationId xmlns:a16="http://schemas.microsoft.com/office/drawing/2014/main" id="{C0E8C8E7-8A6C-4CFA-A9F2-E7D9E563C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5" name="architecture-endpoint-1749">
            <a:extLst xmlns:a="http://schemas.openxmlformats.org/drawingml/2006/main">
              <a:ext uri="{FF2B5EF4-FFF2-40B4-BE49-F238E27FC236}">
                <a16:creationId xmlns:a16="http://schemas.microsoft.com/office/drawing/2014/main" id="{E9E4D6BA-1FDD-4F91-A9AA-B7BD14ECE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6" name="architecture-endpoint-1750">
            <a:extLst xmlns:a="http://schemas.openxmlformats.org/drawingml/2006/main">
              <a:ext uri="{FF2B5EF4-FFF2-40B4-BE49-F238E27FC236}">
                <a16:creationId xmlns:a16="http://schemas.microsoft.com/office/drawing/2014/main" id="{7B6F5CC3-5179-4763-93D2-32AE3AA7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7" name="architecture-endpoint-1751">
            <a:extLst xmlns:a="http://schemas.openxmlformats.org/drawingml/2006/main">
              <a:ext uri="{FF2B5EF4-FFF2-40B4-BE49-F238E27FC236}">
                <a16:creationId xmlns:a16="http://schemas.microsoft.com/office/drawing/2014/main" id="{BCB2AA74-35DB-40F5-987B-81CEB1BC8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8" name="architecture-endpoint-1752">
            <a:extLst xmlns:a="http://schemas.openxmlformats.org/drawingml/2006/main">
              <a:ext uri="{FF2B5EF4-FFF2-40B4-BE49-F238E27FC236}">
                <a16:creationId xmlns:a16="http://schemas.microsoft.com/office/drawing/2014/main" id="{0A341715-FE9E-4FFA-AF43-9271BBCD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89" name="architecture-endpoint-1753">
            <a:extLst xmlns:a="http://schemas.openxmlformats.org/drawingml/2006/main">
              <a:ext uri="{FF2B5EF4-FFF2-40B4-BE49-F238E27FC236}">
                <a16:creationId xmlns:a16="http://schemas.microsoft.com/office/drawing/2014/main" id="{0EA2294A-904A-40F2-8A64-93F6A424F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0" name="architecture-endpoint-1754">
            <a:extLst xmlns:a="http://schemas.openxmlformats.org/drawingml/2006/main">
              <a:ext uri="{FF2B5EF4-FFF2-40B4-BE49-F238E27FC236}">
                <a16:creationId xmlns:a16="http://schemas.microsoft.com/office/drawing/2014/main" id="{3B4B819C-1A75-439D-8BC7-2E69BBA87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1" name="architecture-endpoint-1755">
            <a:extLst xmlns:a="http://schemas.openxmlformats.org/drawingml/2006/main">
              <a:ext uri="{FF2B5EF4-FFF2-40B4-BE49-F238E27FC236}">
                <a16:creationId xmlns:a16="http://schemas.microsoft.com/office/drawing/2014/main" id="{840BA8D0-6860-4542-8651-49782ECFD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2" name="architecture-endpoint-1756">
            <a:extLst xmlns:a="http://schemas.openxmlformats.org/drawingml/2006/main">
              <a:ext uri="{FF2B5EF4-FFF2-40B4-BE49-F238E27FC236}">
                <a16:creationId xmlns:a16="http://schemas.microsoft.com/office/drawing/2014/main" id="{B1AAD2CD-89FD-49AC-96A6-D9D974D2B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3" name="architecture-endpoint-1757">
            <a:extLst xmlns:a="http://schemas.openxmlformats.org/drawingml/2006/main">
              <a:ext uri="{FF2B5EF4-FFF2-40B4-BE49-F238E27FC236}">
                <a16:creationId xmlns:a16="http://schemas.microsoft.com/office/drawing/2014/main" id="{AB181D2E-8DE1-4667-B972-98BFD78F2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4" name="architecture-endpoint-1758">
            <a:extLst xmlns:a="http://schemas.openxmlformats.org/drawingml/2006/main">
              <a:ext uri="{FF2B5EF4-FFF2-40B4-BE49-F238E27FC236}">
                <a16:creationId xmlns:a16="http://schemas.microsoft.com/office/drawing/2014/main" id="{9538CA7A-1EF3-4612-8E70-7B22443C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5" name="architecture-endpoint-1759">
            <a:extLst xmlns:a="http://schemas.openxmlformats.org/drawingml/2006/main">
              <a:ext uri="{FF2B5EF4-FFF2-40B4-BE49-F238E27FC236}">
                <a16:creationId xmlns:a16="http://schemas.microsoft.com/office/drawing/2014/main" id="{E074989A-16C8-46B1-B750-B01FAB8D4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6" name="architecture-endpoint-1760">
            <a:extLst xmlns:a="http://schemas.openxmlformats.org/drawingml/2006/main">
              <a:ext uri="{FF2B5EF4-FFF2-40B4-BE49-F238E27FC236}">
                <a16:creationId xmlns:a16="http://schemas.microsoft.com/office/drawing/2014/main" id="{74AA2929-0CDD-4C0E-B270-E246FF806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7" name="architecture-endpoint-1761">
            <a:extLst xmlns:a="http://schemas.openxmlformats.org/drawingml/2006/main">
              <a:ext uri="{FF2B5EF4-FFF2-40B4-BE49-F238E27FC236}">
                <a16:creationId xmlns:a16="http://schemas.microsoft.com/office/drawing/2014/main" id="{83373B98-285E-4515-8069-2585D1739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8" name="architecture-endpoint-1762">
            <a:extLst xmlns:a="http://schemas.openxmlformats.org/drawingml/2006/main">
              <a:ext uri="{FF2B5EF4-FFF2-40B4-BE49-F238E27FC236}">
                <a16:creationId xmlns:a16="http://schemas.microsoft.com/office/drawing/2014/main" id="{94AAA51D-6E14-4388-9EFF-A72638C0E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99" name="architecture-endpoint-1763">
            <a:extLst xmlns:a="http://schemas.openxmlformats.org/drawingml/2006/main">
              <a:ext uri="{FF2B5EF4-FFF2-40B4-BE49-F238E27FC236}">
                <a16:creationId xmlns:a16="http://schemas.microsoft.com/office/drawing/2014/main" id="{1C2649C7-A726-4B5C-B62E-F1DA0679F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0" name="architecture-endpoint-1764">
            <a:extLst xmlns:a="http://schemas.openxmlformats.org/drawingml/2006/main">
              <a:ext uri="{FF2B5EF4-FFF2-40B4-BE49-F238E27FC236}">
                <a16:creationId xmlns:a16="http://schemas.microsoft.com/office/drawing/2014/main" id="{228DDC2D-4D21-406A-B1E6-553332059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1" name="architecture-endpoint-1765">
            <a:extLst xmlns:a="http://schemas.openxmlformats.org/drawingml/2006/main">
              <a:ext uri="{FF2B5EF4-FFF2-40B4-BE49-F238E27FC236}">
                <a16:creationId xmlns:a16="http://schemas.microsoft.com/office/drawing/2014/main" id="{1C846E1E-E009-4DEE-96D6-AC33BDF1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2" name="architecture-endpoint-1766">
            <a:extLst xmlns:a="http://schemas.openxmlformats.org/drawingml/2006/main">
              <a:ext uri="{FF2B5EF4-FFF2-40B4-BE49-F238E27FC236}">
                <a16:creationId xmlns:a16="http://schemas.microsoft.com/office/drawing/2014/main" id="{FC507244-7A61-4F30-AE29-20F432E1A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3" name="architecture-endpoint-1767">
            <a:extLst xmlns:a="http://schemas.openxmlformats.org/drawingml/2006/main">
              <a:ext uri="{FF2B5EF4-FFF2-40B4-BE49-F238E27FC236}">
                <a16:creationId xmlns:a16="http://schemas.microsoft.com/office/drawing/2014/main" id="{3AF933E4-D240-4F7C-8547-22D88820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4" name="architecture-endpoint-1768">
            <a:extLst xmlns:a="http://schemas.openxmlformats.org/drawingml/2006/main">
              <a:ext uri="{FF2B5EF4-FFF2-40B4-BE49-F238E27FC236}">
                <a16:creationId xmlns:a16="http://schemas.microsoft.com/office/drawing/2014/main" id="{30D1C79B-2A16-47DD-9B2E-150EAC6A8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5" name="architecture-endpoint-1769">
            <a:extLst xmlns:a="http://schemas.openxmlformats.org/drawingml/2006/main">
              <a:ext uri="{FF2B5EF4-FFF2-40B4-BE49-F238E27FC236}">
                <a16:creationId xmlns:a16="http://schemas.microsoft.com/office/drawing/2014/main" id="{983BE5AE-E96A-4556-888B-496C688E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6" name="architecture-endpoint-1770">
            <a:extLst xmlns:a="http://schemas.openxmlformats.org/drawingml/2006/main">
              <a:ext uri="{FF2B5EF4-FFF2-40B4-BE49-F238E27FC236}">
                <a16:creationId xmlns:a16="http://schemas.microsoft.com/office/drawing/2014/main" id="{2180DAEE-7608-4087-A01D-457A77491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7" name="architecture-endpoint-1771">
            <a:extLst xmlns:a="http://schemas.openxmlformats.org/drawingml/2006/main">
              <a:ext uri="{FF2B5EF4-FFF2-40B4-BE49-F238E27FC236}">
                <a16:creationId xmlns:a16="http://schemas.microsoft.com/office/drawing/2014/main" id="{2271DC05-73B5-48EE-90BD-9FF8BB1D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8" name="architecture-endpoint-1772">
            <a:extLst xmlns:a="http://schemas.openxmlformats.org/drawingml/2006/main">
              <a:ext uri="{FF2B5EF4-FFF2-40B4-BE49-F238E27FC236}">
                <a16:creationId xmlns:a16="http://schemas.microsoft.com/office/drawing/2014/main" id="{53B632EE-1444-4776-91F8-A74ECAB67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09" name="architecture-endpoint-1773">
            <a:extLst xmlns:a="http://schemas.openxmlformats.org/drawingml/2006/main">
              <a:ext uri="{FF2B5EF4-FFF2-40B4-BE49-F238E27FC236}">
                <a16:creationId xmlns:a16="http://schemas.microsoft.com/office/drawing/2014/main" id="{728786BD-5B70-498E-B0E1-400B0B0AB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0" name="architecture-endpoint-1774">
            <a:extLst xmlns:a="http://schemas.openxmlformats.org/drawingml/2006/main">
              <a:ext uri="{FF2B5EF4-FFF2-40B4-BE49-F238E27FC236}">
                <a16:creationId xmlns:a16="http://schemas.microsoft.com/office/drawing/2014/main" id="{3EA022ED-204C-44B1-8825-9F96091FC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1" name="architecture-endpoint-1775">
            <a:extLst xmlns:a="http://schemas.openxmlformats.org/drawingml/2006/main">
              <a:ext uri="{FF2B5EF4-FFF2-40B4-BE49-F238E27FC236}">
                <a16:creationId xmlns:a16="http://schemas.microsoft.com/office/drawing/2014/main" id="{32089E47-0213-424F-8ACB-F11D0DDE9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2" name="architecture-endpoint-1776">
            <a:extLst xmlns:a="http://schemas.openxmlformats.org/drawingml/2006/main">
              <a:ext uri="{FF2B5EF4-FFF2-40B4-BE49-F238E27FC236}">
                <a16:creationId xmlns:a16="http://schemas.microsoft.com/office/drawing/2014/main" id="{5CAC80C4-85B2-491C-84BC-4C3DA926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3" name="architecture-endpoint-1777">
            <a:extLst xmlns:a="http://schemas.openxmlformats.org/drawingml/2006/main">
              <a:ext uri="{FF2B5EF4-FFF2-40B4-BE49-F238E27FC236}">
                <a16:creationId xmlns:a16="http://schemas.microsoft.com/office/drawing/2014/main" id="{6EDE50D1-396B-4704-B4F6-002E836D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4" name="textbox-164">
            <a:extLst xmlns:a="http://schemas.openxmlformats.org/drawingml/2006/main">
              <a:ext uri="{FF2B5EF4-FFF2-40B4-BE49-F238E27FC236}">
                <a16:creationId xmlns:a16="http://schemas.microsoft.com/office/drawing/2014/main" id="{1BB90420-7EBB-4F91-AFFB-CF9AF5E6E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971925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1915" name="architecture-endpoint-1778">
            <a:extLst xmlns:a="http://schemas.openxmlformats.org/drawingml/2006/main">
              <a:ext uri="{FF2B5EF4-FFF2-40B4-BE49-F238E27FC236}">
                <a16:creationId xmlns:a16="http://schemas.microsoft.com/office/drawing/2014/main" id="{311EC46C-E131-4703-9426-F76C5A99B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6" name="architecture-endpoint-1779">
            <a:extLst xmlns:a="http://schemas.openxmlformats.org/drawingml/2006/main">
              <a:ext uri="{FF2B5EF4-FFF2-40B4-BE49-F238E27FC236}">
                <a16:creationId xmlns:a16="http://schemas.microsoft.com/office/drawing/2014/main" id="{3B74C7A4-F78F-4A36-9701-0783B2A84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7" name="architecture-endpoint-1780">
            <a:extLst xmlns:a="http://schemas.openxmlformats.org/drawingml/2006/main">
              <a:ext uri="{FF2B5EF4-FFF2-40B4-BE49-F238E27FC236}">
                <a16:creationId xmlns:a16="http://schemas.microsoft.com/office/drawing/2014/main" id="{35A2B229-5281-433E-8212-7A8169A10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8" name="architecture-endpoint-1781">
            <a:extLst xmlns:a="http://schemas.openxmlformats.org/drawingml/2006/main">
              <a:ext uri="{FF2B5EF4-FFF2-40B4-BE49-F238E27FC236}">
                <a16:creationId xmlns:a16="http://schemas.microsoft.com/office/drawing/2014/main" id="{6DE632BC-BAD0-4721-9FAA-B85E3F19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19" name="architecture-endpoint-1782">
            <a:extLst xmlns:a="http://schemas.openxmlformats.org/drawingml/2006/main">
              <a:ext uri="{FF2B5EF4-FFF2-40B4-BE49-F238E27FC236}">
                <a16:creationId xmlns:a16="http://schemas.microsoft.com/office/drawing/2014/main" id="{DBD7CF71-D2F4-4408-94F0-86DB47F83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0" name="architecture-endpoint-1783">
            <a:extLst xmlns:a="http://schemas.openxmlformats.org/drawingml/2006/main">
              <a:ext uri="{FF2B5EF4-FFF2-40B4-BE49-F238E27FC236}">
                <a16:creationId xmlns:a16="http://schemas.microsoft.com/office/drawing/2014/main" id="{60891D7A-CBA0-47B5-BDE6-24DFCB1D8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1" name="architecture-endpoint-1784">
            <a:extLst xmlns:a="http://schemas.openxmlformats.org/drawingml/2006/main">
              <a:ext uri="{FF2B5EF4-FFF2-40B4-BE49-F238E27FC236}">
                <a16:creationId xmlns:a16="http://schemas.microsoft.com/office/drawing/2014/main" id="{0115F19C-7AA0-4028-8926-A0FE0EF6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2" name="architecture-endpoint-1785">
            <a:extLst xmlns:a="http://schemas.openxmlformats.org/drawingml/2006/main">
              <a:ext uri="{FF2B5EF4-FFF2-40B4-BE49-F238E27FC236}">
                <a16:creationId xmlns:a16="http://schemas.microsoft.com/office/drawing/2014/main" id="{3DCAD953-8BA2-412D-92F9-D9178928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3" name="architecture-endpoint-1786">
            <a:extLst xmlns:a="http://schemas.openxmlformats.org/drawingml/2006/main">
              <a:ext uri="{FF2B5EF4-FFF2-40B4-BE49-F238E27FC236}">
                <a16:creationId xmlns:a16="http://schemas.microsoft.com/office/drawing/2014/main" id="{8897E408-61BB-44FE-BC59-55145C1D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4" name="architecture-endpoint-1787">
            <a:extLst xmlns:a="http://schemas.openxmlformats.org/drawingml/2006/main">
              <a:ext uri="{FF2B5EF4-FFF2-40B4-BE49-F238E27FC236}">
                <a16:creationId xmlns:a16="http://schemas.microsoft.com/office/drawing/2014/main" id="{A25F7CD0-6911-4FF9-9E64-5EAD3A79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5" name="architecture-endpoint-1788">
            <a:extLst xmlns:a="http://schemas.openxmlformats.org/drawingml/2006/main">
              <a:ext uri="{FF2B5EF4-FFF2-40B4-BE49-F238E27FC236}">
                <a16:creationId xmlns:a16="http://schemas.microsoft.com/office/drawing/2014/main" id="{C1A3CD5B-0A27-49E1-A651-2C74E2625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6" name="architecture-endpoint-1789">
            <a:extLst xmlns:a="http://schemas.openxmlformats.org/drawingml/2006/main">
              <a:ext uri="{FF2B5EF4-FFF2-40B4-BE49-F238E27FC236}">
                <a16:creationId xmlns:a16="http://schemas.microsoft.com/office/drawing/2014/main" id="{2A352EE0-DE14-434E-8263-C275E8F5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7" name="architecture-endpoint-1790">
            <a:extLst xmlns:a="http://schemas.openxmlformats.org/drawingml/2006/main">
              <a:ext uri="{FF2B5EF4-FFF2-40B4-BE49-F238E27FC236}">
                <a16:creationId xmlns:a16="http://schemas.microsoft.com/office/drawing/2014/main" id="{AF8A4954-4BE1-44B1-A7F4-CC5E9C54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8" name="architecture-endpoint-1791">
            <a:extLst xmlns:a="http://schemas.openxmlformats.org/drawingml/2006/main">
              <a:ext uri="{FF2B5EF4-FFF2-40B4-BE49-F238E27FC236}">
                <a16:creationId xmlns:a16="http://schemas.microsoft.com/office/drawing/2014/main" id="{19DBE3CD-2FB9-4E13-94E9-95CA547FD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29" name="architecture-endpoint-1792">
            <a:extLst xmlns:a="http://schemas.openxmlformats.org/drawingml/2006/main">
              <a:ext uri="{FF2B5EF4-FFF2-40B4-BE49-F238E27FC236}">
                <a16:creationId xmlns:a16="http://schemas.microsoft.com/office/drawing/2014/main" id="{982CF3C6-6BEB-45E9-A4CD-4FB9402B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0" name="architecture-endpoint-1793">
            <a:extLst xmlns:a="http://schemas.openxmlformats.org/drawingml/2006/main">
              <a:ext uri="{FF2B5EF4-FFF2-40B4-BE49-F238E27FC236}">
                <a16:creationId xmlns:a16="http://schemas.microsoft.com/office/drawing/2014/main" id="{8A5AB9A4-89D6-43EE-B877-1C38041C8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324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1" name="architecture-endpoint-1794">
            <a:extLst xmlns:a="http://schemas.openxmlformats.org/drawingml/2006/main">
              <a:ext uri="{FF2B5EF4-FFF2-40B4-BE49-F238E27FC236}">
                <a16:creationId xmlns:a16="http://schemas.microsoft.com/office/drawing/2014/main" id="{469FCBA7-28C6-4145-8760-834C97A13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2" name="architecture-endpoint-1795">
            <a:extLst xmlns:a="http://schemas.openxmlformats.org/drawingml/2006/main">
              <a:ext uri="{FF2B5EF4-FFF2-40B4-BE49-F238E27FC236}">
                <a16:creationId xmlns:a16="http://schemas.microsoft.com/office/drawing/2014/main" id="{4F5BA395-4864-4BD2-9727-2E529532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3" name="architecture-endpoint-1796">
            <a:extLst xmlns:a="http://schemas.openxmlformats.org/drawingml/2006/main">
              <a:ext uri="{FF2B5EF4-FFF2-40B4-BE49-F238E27FC236}">
                <a16:creationId xmlns:a16="http://schemas.microsoft.com/office/drawing/2014/main" id="{A37A3362-4842-42E4-A29B-D6C587356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4" name="architecture-endpoint-1797">
            <a:extLst xmlns:a="http://schemas.openxmlformats.org/drawingml/2006/main">
              <a:ext uri="{FF2B5EF4-FFF2-40B4-BE49-F238E27FC236}">
                <a16:creationId xmlns:a16="http://schemas.microsoft.com/office/drawing/2014/main" id="{5B2338A8-4C8E-4299-A44E-7E20C397C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5" name="architecture-endpoint-1798">
            <a:extLst xmlns:a="http://schemas.openxmlformats.org/drawingml/2006/main">
              <a:ext uri="{FF2B5EF4-FFF2-40B4-BE49-F238E27FC236}">
                <a16:creationId xmlns:a16="http://schemas.microsoft.com/office/drawing/2014/main" id="{DDBF3CF6-A49E-4F24-8154-AC2B9A353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6" name="architecture-endpoint-1799">
            <a:extLst xmlns:a="http://schemas.openxmlformats.org/drawingml/2006/main">
              <a:ext uri="{FF2B5EF4-FFF2-40B4-BE49-F238E27FC236}">
                <a16:creationId xmlns:a16="http://schemas.microsoft.com/office/drawing/2014/main" id="{5E10E6F3-EEF8-48AF-A55C-509747FBC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7" name="architecture-endpoint-1800">
            <a:extLst xmlns:a="http://schemas.openxmlformats.org/drawingml/2006/main">
              <a:ext uri="{FF2B5EF4-FFF2-40B4-BE49-F238E27FC236}">
                <a16:creationId xmlns:a16="http://schemas.microsoft.com/office/drawing/2014/main" id="{59349D34-6F9A-457A-9F6A-D4C5DA43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8" name="architecture-endpoint-1801">
            <a:extLst xmlns:a="http://schemas.openxmlformats.org/drawingml/2006/main">
              <a:ext uri="{FF2B5EF4-FFF2-40B4-BE49-F238E27FC236}">
                <a16:creationId xmlns:a16="http://schemas.microsoft.com/office/drawing/2014/main" id="{80698DAC-A60C-44D1-A8AC-2C34F5DFF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39" name="architecture-endpoint-1802">
            <a:extLst xmlns:a="http://schemas.openxmlformats.org/drawingml/2006/main">
              <a:ext uri="{FF2B5EF4-FFF2-40B4-BE49-F238E27FC236}">
                <a16:creationId xmlns:a16="http://schemas.microsoft.com/office/drawing/2014/main" id="{D5C420D4-06FE-49B6-AAE1-30EFA51D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0" name="architecture-endpoint-1803">
            <a:extLst xmlns:a="http://schemas.openxmlformats.org/drawingml/2006/main">
              <a:ext uri="{FF2B5EF4-FFF2-40B4-BE49-F238E27FC236}">
                <a16:creationId xmlns:a16="http://schemas.microsoft.com/office/drawing/2014/main" id="{38ECE646-E9D0-46E6-82E7-8E6EC6CAD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1" name="architecture-endpoint-1804">
            <a:extLst xmlns:a="http://schemas.openxmlformats.org/drawingml/2006/main">
              <a:ext uri="{FF2B5EF4-FFF2-40B4-BE49-F238E27FC236}">
                <a16:creationId xmlns:a16="http://schemas.microsoft.com/office/drawing/2014/main" id="{C3210C7E-9D1A-4EC5-A8B8-60C24FF76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2" name="architecture-endpoint-1805">
            <a:extLst xmlns:a="http://schemas.openxmlformats.org/drawingml/2006/main">
              <a:ext uri="{FF2B5EF4-FFF2-40B4-BE49-F238E27FC236}">
                <a16:creationId xmlns:a16="http://schemas.microsoft.com/office/drawing/2014/main" id="{A4CFC55D-DB8C-436A-B115-E9CC12BC3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3" name="architecture-endpoint-1806">
            <a:extLst xmlns:a="http://schemas.openxmlformats.org/drawingml/2006/main">
              <a:ext uri="{FF2B5EF4-FFF2-40B4-BE49-F238E27FC236}">
                <a16:creationId xmlns:a16="http://schemas.microsoft.com/office/drawing/2014/main" id="{48293451-799B-4E6D-827D-E48B7530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4" name="architecture-endpoint-1807">
            <a:extLst xmlns:a="http://schemas.openxmlformats.org/drawingml/2006/main">
              <a:ext uri="{FF2B5EF4-FFF2-40B4-BE49-F238E27FC236}">
                <a16:creationId xmlns:a16="http://schemas.microsoft.com/office/drawing/2014/main" id="{6F8B3A01-93FA-486F-A9B0-F04519149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5" name="architecture-endpoint-1808">
            <a:extLst xmlns:a="http://schemas.openxmlformats.org/drawingml/2006/main">
              <a:ext uri="{FF2B5EF4-FFF2-40B4-BE49-F238E27FC236}">
                <a16:creationId xmlns:a16="http://schemas.microsoft.com/office/drawing/2014/main" id="{1B957738-832D-499C-AF5E-1CAE08DB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6" name="architecture-endpoint-1809">
            <a:extLst xmlns:a="http://schemas.openxmlformats.org/drawingml/2006/main">
              <a:ext uri="{FF2B5EF4-FFF2-40B4-BE49-F238E27FC236}">
                <a16:creationId xmlns:a16="http://schemas.microsoft.com/office/drawing/2014/main" id="{F5219E41-1401-4A65-881A-33B10B4D4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362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7" name="architecture-endpoint-1810">
            <a:extLst xmlns:a="http://schemas.openxmlformats.org/drawingml/2006/main">
              <a:ext uri="{FF2B5EF4-FFF2-40B4-BE49-F238E27FC236}">
                <a16:creationId xmlns:a16="http://schemas.microsoft.com/office/drawing/2014/main" id="{07337850-CEEA-494F-B8DA-D461B7DC7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8" name="architecture-endpoint-1811">
            <a:extLst xmlns:a="http://schemas.openxmlformats.org/drawingml/2006/main">
              <a:ext uri="{FF2B5EF4-FFF2-40B4-BE49-F238E27FC236}">
                <a16:creationId xmlns:a16="http://schemas.microsoft.com/office/drawing/2014/main" id="{9A61D6A2-9A2A-43B3-A815-217DB46B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49" name="architecture-endpoint-1812">
            <a:extLst xmlns:a="http://schemas.openxmlformats.org/drawingml/2006/main">
              <a:ext uri="{FF2B5EF4-FFF2-40B4-BE49-F238E27FC236}">
                <a16:creationId xmlns:a16="http://schemas.microsoft.com/office/drawing/2014/main" id="{253B5B15-4C37-483D-87F1-541D79CD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0" name="architecture-endpoint-1813">
            <a:extLst xmlns:a="http://schemas.openxmlformats.org/drawingml/2006/main">
              <a:ext uri="{FF2B5EF4-FFF2-40B4-BE49-F238E27FC236}">
                <a16:creationId xmlns:a16="http://schemas.microsoft.com/office/drawing/2014/main" id="{2E47EB51-000D-4418-922D-15CEA0B6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1" name="architecture-endpoint-1814">
            <a:extLst xmlns:a="http://schemas.openxmlformats.org/drawingml/2006/main">
              <a:ext uri="{FF2B5EF4-FFF2-40B4-BE49-F238E27FC236}">
                <a16:creationId xmlns:a16="http://schemas.microsoft.com/office/drawing/2014/main" id="{AC25C640-EE0A-48A1-906B-CC625D389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2" name="architecture-endpoint-1815">
            <a:extLst xmlns:a="http://schemas.openxmlformats.org/drawingml/2006/main">
              <a:ext uri="{FF2B5EF4-FFF2-40B4-BE49-F238E27FC236}">
                <a16:creationId xmlns:a16="http://schemas.microsoft.com/office/drawing/2014/main" id="{B1A6F101-6117-4935-A24B-B46F05D12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3" name="architecture-endpoint-1816">
            <a:extLst xmlns:a="http://schemas.openxmlformats.org/drawingml/2006/main">
              <a:ext uri="{FF2B5EF4-FFF2-40B4-BE49-F238E27FC236}">
                <a16:creationId xmlns:a16="http://schemas.microsoft.com/office/drawing/2014/main" id="{D8EB3D70-6EE1-4F5B-8849-BE7C10F6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4" name="architecture-endpoint-1817">
            <a:extLst xmlns:a="http://schemas.openxmlformats.org/drawingml/2006/main">
              <a:ext uri="{FF2B5EF4-FFF2-40B4-BE49-F238E27FC236}">
                <a16:creationId xmlns:a16="http://schemas.microsoft.com/office/drawing/2014/main" id="{B9A90626-4770-4CA3-B66D-E9020824B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5" name="architecture-endpoint-1818">
            <a:extLst xmlns:a="http://schemas.openxmlformats.org/drawingml/2006/main">
              <a:ext uri="{FF2B5EF4-FFF2-40B4-BE49-F238E27FC236}">
                <a16:creationId xmlns:a16="http://schemas.microsoft.com/office/drawing/2014/main" id="{B6814B73-DD5D-4A6E-9D55-EB491368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6" name="architecture-endpoint-1819">
            <a:extLst xmlns:a="http://schemas.openxmlformats.org/drawingml/2006/main">
              <a:ext uri="{FF2B5EF4-FFF2-40B4-BE49-F238E27FC236}">
                <a16:creationId xmlns:a16="http://schemas.microsoft.com/office/drawing/2014/main" id="{FB2D9908-D798-467E-8B97-84114AA2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7" name="architecture-endpoint-1820">
            <a:extLst xmlns:a="http://schemas.openxmlformats.org/drawingml/2006/main">
              <a:ext uri="{FF2B5EF4-FFF2-40B4-BE49-F238E27FC236}">
                <a16:creationId xmlns:a16="http://schemas.microsoft.com/office/drawing/2014/main" id="{C9A36DD6-FB74-465A-BF3E-49BC270A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8" name="architecture-endpoint-1821">
            <a:extLst xmlns:a="http://schemas.openxmlformats.org/drawingml/2006/main">
              <a:ext uri="{FF2B5EF4-FFF2-40B4-BE49-F238E27FC236}">
                <a16:creationId xmlns:a16="http://schemas.microsoft.com/office/drawing/2014/main" id="{9EE0CD75-CC40-4EED-A812-CEACEEF7F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59" name="architecture-endpoint-1822">
            <a:extLst xmlns:a="http://schemas.openxmlformats.org/drawingml/2006/main">
              <a:ext uri="{FF2B5EF4-FFF2-40B4-BE49-F238E27FC236}">
                <a16:creationId xmlns:a16="http://schemas.microsoft.com/office/drawing/2014/main" id="{F5F6D69E-15C4-4679-ADB9-CB05B7C4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0" name="architecture-endpoint-1823">
            <a:extLst xmlns:a="http://schemas.openxmlformats.org/drawingml/2006/main">
              <a:ext uri="{FF2B5EF4-FFF2-40B4-BE49-F238E27FC236}">
                <a16:creationId xmlns:a16="http://schemas.microsoft.com/office/drawing/2014/main" id="{76C8B084-3024-4466-BC36-9F01A4D92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1" name="architecture-endpoint-1824">
            <a:extLst xmlns:a="http://schemas.openxmlformats.org/drawingml/2006/main">
              <a:ext uri="{FF2B5EF4-FFF2-40B4-BE49-F238E27FC236}">
                <a16:creationId xmlns:a16="http://schemas.microsoft.com/office/drawing/2014/main" id="{436A9F33-79CD-4456-A176-CB58DB38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2" name="architecture-endpoint-1825">
            <a:extLst xmlns:a="http://schemas.openxmlformats.org/drawingml/2006/main">
              <a:ext uri="{FF2B5EF4-FFF2-40B4-BE49-F238E27FC236}">
                <a16:creationId xmlns:a16="http://schemas.microsoft.com/office/drawing/2014/main" id="{0762D3F9-7CEA-4FB5-A462-06A8167E6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400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3" name="architecture-endpoint-1826">
            <a:extLst xmlns:a="http://schemas.openxmlformats.org/drawingml/2006/main">
              <a:ext uri="{FF2B5EF4-FFF2-40B4-BE49-F238E27FC236}">
                <a16:creationId xmlns:a16="http://schemas.microsoft.com/office/drawing/2014/main" id="{7F2EA636-411B-4600-93A9-856E1ED0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4" name="architecture-endpoint-1827">
            <a:extLst xmlns:a="http://schemas.openxmlformats.org/drawingml/2006/main">
              <a:ext uri="{FF2B5EF4-FFF2-40B4-BE49-F238E27FC236}">
                <a16:creationId xmlns:a16="http://schemas.microsoft.com/office/drawing/2014/main" id="{18F612FA-4A21-4D84-A134-AAE67552D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5" name="architecture-endpoint-1828">
            <a:extLst xmlns:a="http://schemas.openxmlformats.org/drawingml/2006/main">
              <a:ext uri="{FF2B5EF4-FFF2-40B4-BE49-F238E27FC236}">
                <a16:creationId xmlns:a16="http://schemas.microsoft.com/office/drawing/2014/main" id="{7C75EC52-883F-4431-9308-35DBAE9F0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6" name="architecture-endpoint-1829">
            <a:extLst xmlns:a="http://schemas.openxmlformats.org/drawingml/2006/main">
              <a:ext uri="{FF2B5EF4-FFF2-40B4-BE49-F238E27FC236}">
                <a16:creationId xmlns:a16="http://schemas.microsoft.com/office/drawing/2014/main" id="{C7A06331-6836-4FAD-923E-F9E4A2004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7" name="architecture-endpoint-1830">
            <a:extLst xmlns:a="http://schemas.openxmlformats.org/drawingml/2006/main">
              <a:ext uri="{FF2B5EF4-FFF2-40B4-BE49-F238E27FC236}">
                <a16:creationId xmlns:a16="http://schemas.microsoft.com/office/drawing/2014/main" id="{8AB33A38-6E21-4350-AB95-FEC22869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8" name="architecture-endpoint-1831">
            <a:extLst xmlns:a="http://schemas.openxmlformats.org/drawingml/2006/main">
              <a:ext uri="{FF2B5EF4-FFF2-40B4-BE49-F238E27FC236}">
                <a16:creationId xmlns:a16="http://schemas.microsoft.com/office/drawing/2014/main" id="{0B8008A7-F29D-452E-93C6-B391BB66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69" name="architecture-endpoint-1832">
            <a:extLst xmlns:a="http://schemas.openxmlformats.org/drawingml/2006/main">
              <a:ext uri="{FF2B5EF4-FFF2-40B4-BE49-F238E27FC236}">
                <a16:creationId xmlns:a16="http://schemas.microsoft.com/office/drawing/2014/main" id="{D34986EB-EBFE-455F-98A1-BE6A7DE5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0" name="architecture-endpoint-1833">
            <a:extLst xmlns:a="http://schemas.openxmlformats.org/drawingml/2006/main">
              <a:ext uri="{FF2B5EF4-FFF2-40B4-BE49-F238E27FC236}">
                <a16:creationId xmlns:a16="http://schemas.microsoft.com/office/drawing/2014/main" id="{526C1593-4086-45C3-B26F-15A59288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1" name="architecture-endpoint-1834">
            <a:extLst xmlns:a="http://schemas.openxmlformats.org/drawingml/2006/main">
              <a:ext uri="{FF2B5EF4-FFF2-40B4-BE49-F238E27FC236}">
                <a16:creationId xmlns:a16="http://schemas.microsoft.com/office/drawing/2014/main" id="{49078EBD-07C3-4195-80D0-F8392276E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2" name="architecture-endpoint-1835">
            <a:extLst xmlns:a="http://schemas.openxmlformats.org/drawingml/2006/main">
              <a:ext uri="{FF2B5EF4-FFF2-40B4-BE49-F238E27FC236}">
                <a16:creationId xmlns:a16="http://schemas.microsoft.com/office/drawing/2014/main" id="{B70A3F03-94C5-4A2B-AE32-3836158DB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3" name="architecture-endpoint-1836">
            <a:extLst xmlns:a="http://schemas.openxmlformats.org/drawingml/2006/main">
              <a:ext uri="{FF2B5EF4-FFF2-40B4-BE49-F238E27FC236}">
                <a16:creationId xmlns:a16="http://schemas.microsoft.com/office/drawing/2014/main" id="{248588E8-92C4-41BE-963E-AF77F6764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4" name="architecture-endpoint-1837">
            <a:extLst xmlns:a="http://schemas.openxmlformats.org/drawingml/2006/main">
              <a:ext uri="{FF2B5EF4-FFF2-40B4-BE49-F238E27FC236}">
                <a16:creationId xmlns:a16="http://schemas.microsoft.com/office/drawing/2014/main" id="{A0E0CAE8-5A0F-4B4C-9AF1-4D3C197F9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5" name="architecture-endpoint-1838">
            <a:extLst xmlns:a="http://schemas.openxmlformats.org/drawingml/2006/main">
              <a:ext uri="{FF2B5EF4-FFF2-40B4-BE49-F238E27FC236}">
                <a16:creationId xmlns:a16="http://schemas.microsoft.com/office/drawing/2014/main" id="{EB83C663-308E-431F-A4F8-2B463FC42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6" name="architecture-endpoint-1839">
            <a:extLst xmlns:a="http://schemas.openxmlformats.org/drawingml/2006/main">
              <a:ext uri="{FF2B5EF4-FFF2-40B4-BE49-F238E27FC236}">
                <a16:creationId xmlns:a16="http://schemas.microsoft.com/office/drawing/2014/main" id="{A899BAC0-03F5-4256-8C75-A0ED49F53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7" name="architecture-endpoint-1840">
            <a:extLst xmlns:a="http://schemas.openxmlformats.org/drawingml/2006/main">
              <a:ext uri="{FF2B5EF4-FFF2-40B4-BE49-F238E27FC236}">
                <a16:creationId xmlns:a16="http://schemas.microsoft.com/office/drawing/2014/main" id="{5746E01F-2BB5-4855-B99F-27945FE8B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8" name="architecture-endpoint-1841">
            <a:extLst xmlns:a="http://schemas.openxmlformats.org/drawingml/2006/main">
              <a:ext uri="{FF2B5EF4-FFF2-40B4-BE49-F238E27FC236}">
                <a16:creationId xmlns:a16="http://schemas.microsoft.com/office/drawing/2014/main" id="{73AEEE71-A7AE-4BC1-B27B-5461D8AF9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438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79" name="architecture-endpoint-1842">
            <a:extLst xmlns:a="http://schemas.openxmlformats.org/drawingml/2006/main">
              <a:ext uri="{FF2B5EF4-FFF2-40B4-BE49-F238E27FC236}">
                <a16:creationId xmlns:a16="http://schemas.microsoft.com/office/drawing/2014/main" id="{C3058D95-C29B-4507-B9E3-A7BF8F97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0" name="architecture-endpoint-1843">
            <a:extLst xmlns:a="http://schemas.openxmlformats.org/drawingml/2006/main">
              <a:ext uri="{FF2B5EF4-FFF2-40B4-BE49-F238E27FC236}">
                <a16:creationId xmlns:a16="http://schemas.microsoft.com/office/drawing/2014/main" id="{B922B3DC-85BC-4B0B-9AC5-F90B84B8D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1" name="architecture-endpoint-1844">
            <a:extLst xmlns:a="http://schemas.openxmlformats.org/drawingml/2006/main">
              <a:ext uri="{FF2B5EF4-FFF2-40B4-BE49-F238E27FC236}">
                <a16:creationId xmlns:a16="http://schemas.microsoft.com/office/drawing/2014/main" id="{112AC7CE-CFB2-43DC-9794-F37B34D48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2" name="architecture-endpoint-1845">
            <a:extLst xmlns:a="http://schemas.openxmlformats.org/drawingml/2006/main">
              <a:ext uri="{FF2B5EF4-FFF2-40B4-BE49-F238E27FC236}">
                <a16:creationId xmlns:a16="http://schemas.microsoft.com/office/drawing/2014/main" id="{748E418D-2F21-44CC-8FEB-2269242F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3" name="architecture-endpoint-1846">
            <a:extLst xmlns:a="http://schemas.openxmlformats.org/drawingml/2006/main">
              <a:ext uri="{FF2B5EF4-FFF2-40B4-BE49-F238E27FC236}">
                <a16:creationId xmlns:a16="http://schemas.microsoft.com/office/drawing/2014/main" id="{D2965A60-FBAB-4A37-8E0B-439439A26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4" name="architecture-endpoint-1847">
            <a:extLst xmlns:a="http://schemas.openxmlformats.org/drawingml/2006/main">
              <a:ext uri="{FF2B5EF4-FFF2-40B4-BE49-F238E27FC236}">
                <a16:creationId xmlns:a16="http://schemas.microsoft.com/office/drawing/2014/main" id="{2293CB47-DEC3-41CB-B056-3D9B2163F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5" name="architecture-endpoint-1848">
            <a:extLst xmlns:a="http://schemas.openxmlformats.org/drawingml/2006/main">
              <a:ext uri="{FF2B5EF4-FFF2-40B4-BE49-F238E27FC236}">
                <a16:creationId xmlns:a16="http://schemas.microsoft.com/office/drawing/2014/main" id="{C16ED937-E8FD-416E-86D4-0A020EE7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6" name="architecture-endpoint-1849">
            <a:extLst xmlns:a="http://schemas.openxmlformats.org/drawingml/2006/main">
              <a:ext uri="{FF2B5EF4-FFF2-40B4-BE49-F238E27FC236}">
                <a16:creationId xmlns:a16="http://schemas.microsoft.com/office/drawing/2014/main" id="{592847A3-6F7A-4785-B8AA-B30AFF02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7" name="architecture-endpoint-1850">
            <a:extLst xmlns:a="http://schemas.openxmlformats.org/drawingml/2006/main">
              <a:ext uri="{FF2B5EF4-FFF2-40B4-BE49-F238E27FC236}">
                <a16:creationId xmlns:a16="http://schemas.microsoft.com/office/drawing/2014/main" id="{A86FD28A-31A3-4B18-B6CB-1BCBC803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8" name="architecture-endpoint-1851">
            <a:extLst xmlns:a="http://schemas.openxmlformats.org/drawingml/2006/main">
              <a:ext uri="{FF2B5EF4-FFF2-40B4-BE49-F238E27FC236}">
                <a16:creationId xmlns:a16="http://schemas.microsoft.com/office/drawing/2014/main" id="{8768AAD1-38B6-4C77-BE37-2C5699A5B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89" name="architecture-endpoint-1852">
            <a:extLst xmlns:a="http://schemas.openxmlformats.org/drawingml/2006/main">
              <a:ext uri="{FF2B5EF4-FFF2-40B4-BE49-F238E27FC236}">
                <a16:creationId xmlns:a16="http://schemas.microsoft.com/office/drawing/2014/main" id="{D52D4127-9579-4419-A581-B6E2E0802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0" name="architecture-endpoint-1853">
            <a:extLst xmlns:a="http://schemas.openxmlformats.org/drawingml/2006/main">
              <a:ext uri="{FF2B5EF4-FFF2-40B4-BE49-F238E27FC236}">
                <a16:creationId xmlns:a16="http://schemas.microsoft.com/office/drawing/2014/main" id="{A38D761B-6D57-4B00-8616-1E36FA92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1" name="architecture-endpoint-1854">
            <a:extLst xmlns:a="http://schemas.openxmlformats.org/drawingml/2006/main">
              <a:ext uri="{FF2B5EF4-FFF2-40B4-BE49-F238E27FC236}">
                <a16:creationId xmlns:a16="http://schemas.microsoft.com/office/drawing/2014/main" id="{A2216C89-CBDA-48FC-86A6-EDA648CF9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2" name="architecture-endpoint-1855">
            <a:extLst xmlns:a="http://schemas.openxmlformats.org/drawingml/2006/main">
              <a:ext uri="{FF2B5EF4-FFF2-40B4-BE49-F238E27FC236}">
                <a16:creationId xmlns:a16="http://schemas.microsoft.com/office/drawing/2014/main" id="{5431C22E-601C-4976-96AE-5DF11AD42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3" name="architecture-endpoint-1856">
            <a:extLst xmlns:a="http://schemas.openxmlformats.org/drawingml/2006/main">
              <a:ext uri="{FF2B5EF4-FFF2-40B4-BE49-F238E27FC236}">
                <a16:creationId xmlns:a16="http://schemas.microsoft.com/office/drawing/2014/main" id="{BE70C00E-6DF8-41DB-AEA9-7FB08F4D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4" name="architecture-endpoint-1857">
            <a:extLst xmlns:a="http://schemas.openxmlformats.org/drawingml/2006/main">
              <a:ext uri="{FF2B5EF4-FFF2-40B4-BE49-F238E27FC236}">
                <a16:creationId xmlns:a16="http://schemas.microsoft.com/office/drawing/2014/main" id="{B3134640-B2BD-4FE1-B2E5-405E7B1D2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476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5" name="architecture-endpoint-1858">
            <a:extLst xmlns:a="http://schemas.openxmlformats.org/drawingml/2006/main">
              <a:ext uri="{FF2B5EF4-FFF2-40B4-BE49-F238E27FC236}">
                <a16:creationId xmlns:a16="http://schemas.microsoft.com/office/drawing/2014/main" id="{C0CD186B-1E03-43A9-9518-6EFA4A773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6" name="architecture-endpoint-1859">
            <a:extLst xmlns:a="http://schemas.openxmlformats.org/drawingml/2006/main">
              <a:ext uri="{FF2B5EF4-FFF2-40B4-BE49-F238E27FC236}">
                <a16:creationId xmlns:a16="http://schemas.microsoft.com/office/drawing/2014/main" id="{FA88B569-7C73-49AB-9D01-DBB7DE77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7" name="architecture-endpoint-1860">
            <a:extLst xmlns:a="http://schemas.openxmlformats.org/drawingml/2006/main">
              <a:ext uri="{FF2B5EF4-FFF2-40B4-BE49-F238E27FC236}">
                <a16:creationId xmlns:a16="http://schemas.microsoft.com/office/drawing/2014/main" id="{C8910F1A-7C75-4556-B579-BF1BC8A0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8" name="architecture-endpoint-1861">
            <a:extLst xmlns:a="http://schemas.openxmlformats.org/drawingml/2006/main">
              <a:ext uri="{FF2B5EF4-FFF2-40B4-BE49-F238E27FC236}">
                <a16:creationId xmlns:a16="http://schemas.microsoft.com/office/drawing/2014/main" id="{F81E9A64-4BDD-4815-8B8C-E87B7DE37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99" name="architecture-endpoint-1862">
            <a:extLst xmlns:a="http://schemas.openxmlformats.org/drawingml/2006/main">
              <a:ext uri="{FF2B5EF4-FFF2-40B4-BE49-F238E27FC236}">
                <a16:creationId xmlns:a16="http://schemas.microsoft.com/office/drawing/2014/main" id="{E95AEDAC-A92E-4A6C-BB6E-89582839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0" name="architecture-endpoint-1863">
            <a:extLst xmlns:a="http://schemas.openxmlformats.org/drawingml/2006/main">
              <a:ext uri="{FF2B5EF4-FFF2-40B4-BE49-F238E27FC236}">
                <a16:creationId xmlns:a16="http://schemas.microsoft.com/office/drawing/2014/main" id="{2BCB5022-3962-4242-9D7D-F491EE3B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1" name="architecture-endpoint-1864">
            <a:extLst xmlns:a="http://schemas.openxmlformats.org/drawingml/2006/main">
              <a:ext uri="{FF2B5EF4-FFF2-40B4-BE49-F238E27FC236}">
                <a16:creationId xmlns:a16="http://schemas.microsoft.com/office/drawing/2014/main" id="{8901BD79-E818-495D-A725-13DF1E3C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2" name="architecture-endpoint-1865">
            <a:extLst xmlns:a="http://schemas.openxmlformats.org/drawingml/2006/main">
              <a:ext uri="{FF2B5EF4-FFF2-40B4-BE49-F238E27FC236}">
                <a16:creationId xmlns:a16="http://schemas.microsoft.com/office/drawing/2014/main" id="{04F43A87-ECC6-4C06-95A5-0AC2CB91A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3" name="architecture-endpoint-1866">
            <a:extLst xmlns:a="http://schemas.openxmlformats.org/drawingml/2006/main">
              <a:ext uri="{FF2B5EF4-FFF2-40B4-BE49-F238E27FC236}">
                <a16:creationId xmlns:a16="http://schemas.microsoft.com/office/drawing/2014/main" id="{3585487B-A486-4EDC-90CA-A1E49C865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4" name="architecture-endpoint-1867">
            <a:extLst xmlns:a="http://schemas.openxmlformats.org/drawingml/2006/main">
              <a:ext uri="{FF2B5EF4-FFF2-40B4-BE49-F238E27FC236}">
                <a16:creationId xmlns:a16="http://schemas.microsoft.com/office/drawing/2014/main" id="{ED6DB01D-3726-4F49-8D69-236AEA27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5" name="architecture-endpoint-1868">
            <a:extLst xmlns:a="http://schemas.openxmlformats.org/drawingml/2006/main">
              <a:ext uri="{FF2B5EF4-FFF2-40B4-BE49-F238E27FC236}">
                <a16:creationId xmlns:a16="http://schemas.microsoft.com/office/drawing/2014/main" id="{0E358EEC-EF49-4761-9DE6-182F12C3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6" name="architecture-endpoint-1869">
            <a:extLst xmlns:a="http://schemas.openxmlformats.org/drawingml/2006/main">
              <a:ext uri="{FF2B5EF4-FFF2-40B4-BE49-F238E27FC236}">
                <a16:creationId xmlns:a16="http://schemas.microsoft.com/office/drawing/2014/main" id="{F3C770C2-ABBE-4A3F-89D1-6F22EFB36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7" name="architecture-endpoint-1870">
            <a:extLst xmlns:a="http://schemas.openxmlformats.org/drawingml/2006/main">
              <a:ext uri="{FF2B5EF4-FFF2-40B4-BE49-F238E27FC236}">
                <a16:creationId xmlns:a16="http://schemas.microsoft.com/office/drawing/2014/main" id="{1F76B0B8-D51C-4000-A117-676555BB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8" name="architecture-endpoint-1871">
            <a:extLst xmlns:a="http://schemas.openxmlformats.org/drawingml/2006/main">
              <a:ext uri="{FF2B5EF4-FFF2-40B4-BE49-F238E27FC236}">
                <a16:creationId xmlns:a16="http://schemas.microsoft.com/office/drawing/2014/main" id="{B19BC743-A6CC-40D3-B88D-CE479907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9" name="architecture-endpoint-1872">
            <a:extLst xmlns:a="http://schemas.openxmlformats.org/drawingml/2006/main">
              <a:ext uri="{FF2B5EF4-FFF2-40B4-BE49-F238E27FC236}">
                <a16:creationId xmlns:a16="http://schemas.microsoft.com/office/drawing/2014/main" id="{3C1B0BE9-CDC8-4EFA-B0B0-DA7AEC7E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0" name="architecture-endpoint-1873">
            <a:extLst xmlns:a="http://schemas.openxmlformats.org/drawingml/2006/main">
              <a:ext uri="{FF2B5EF4-FFF2-40B4-BE49-F238E27FC236}">
                <a16:creationId xmlns:a16="http://schemas.microsoft.com/office/drawing/2014/main" id="{84F99170-87D3-419F-8526-994AEAC14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514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1" name="architecture-endpoint-1874">
            <a:extLst xmlns:a="http://schemas.openxmlformats.org/drawingml/2006/main">
              <a:ext uri="{FF2B5EF4-FFF2-40B4-BE49-F238E27FC236}">
                <a16:creationId xmlns:a16="http://schemas.microsoft.com/office/drawing/2014/main" id="{35EE6C15-85AB-4156-9385-558A0E0F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2" name="architecture-endpoint-1875">
            <a:extLst xmlns:a="http://schemas.openxmlformats.org/drawingml/2006/main">
              <a:ext uri="{FF2B5EF4-FFF2-40B4-BE49-F238E27FC236}">
                <a16:creationId xmlns:a16="http://schemas.microsoft.com/office/drawing/2014/main" id="{93ED357C-A584-43E0-856B-4DC22CA9E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3" name="architecture-endpoint-1876">
            <a:extLst xmlns:a="http://schemas.openxmlformats.org/drawingml/2006/main">
              <a:ext uri="{FF2B5EF4-FFF2-40B4-BE49-F238E27FC236}">
                <a16:creationId xmlns:a16="http://schemas.microsoft.com/office/drawing/2014/main" id="{EC8C19DD-CD83-4A99-823B-F123B94F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4" name="architecture-endpoint-1877">
            <a:extLst xmlns:a="http://schemas.openxmlformats.org/drawingml/2006/main">
              <a:ext uri="{FF2B5EF4-FFF2-40B4-BE49-F238E27FC236}">
                <a16:creationId xmlns:a16="http://schemas.microsoft.com/office/drawing/2014/main" id="{A6520F3E-E45A-43A3-BAD7-D2FC9D1E7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5" name="architecture-endpoint-1878">
            <a:extLst xmlns:a="http://schemas.openxmlformats.org/drawingml/2006/main">
              <a:ext uri="{FF2B5EF4-FFF2-40B4-BE49-F238E27FC236}">
                <a16:creationId xmlns:a16="http://schemas.microsoft.com/office/drawing/2014/main" id="{9ED68E57-66D6-43B5-8BB1-6C5FBC11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6" name="architecture-endpoint-1879">
            <a:extLst xmlns:a="http://schemas.openxmlformats.org/drawingml/2006/main">
              <a:ext uri="{FF2B5EF4-FFF2-40B4-BE49-F238E27FC236}">
                <a16:creationId xmlns:a16="http://schemas.microsoft.com/office/drawing/2014/main" id="{59A1BCF5-CAAF-4460-A02E-892CC19A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7" name="architecture-endpoint-1880">
            <a:extLst xmlns:a="http://schemas.openxmlformats.org/drawingml/2006/main">
              <a:ext uri="{FF2B5EF4-FFF2-40B4-BE49-F238E27FC236}">
                <a16:creationId xmlns:a16="http://schemas.microsoft.com/office/drawing/2014/main" id="{52FD8BD8-CE20-49B1-A5EF-A2EB229E6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8" name="architecture-endpoint-1881">
            <a:extLst xmlns:a="http://schemas.openxmlformats.org/drawingml/2006/main">
              <a:ext uri="{FF2B5EF4-FFF2-40B4-BE49-F238E27FC236}">
                <a16:creationId xmlns:a16="http://schemas.microsoft.com/office/drawing/2014/main" id="{5D76E702-3628-4B1A-B5CA-7771CDE5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19" name="architecture-endpoint-1882">
            <a:extLst xmlns:a="http://schemas.openxmlformats.org/drawingml/2006/main">
              <a:ext uri="{FF2B5EF4-FFF2-40B4-BE49-F238E27FC236}">
                <a16:creationId xmlns:a16="http://schemas.microsoft.com/office/drawing/2014/main" id="{824CE277-5D0A-4489-B9F3-97B4554CD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0" name="architecture-endpoint-1883">
            <a:extLst xmlns:a="http://schemas.openxmlformats.org/drawingml/2006/main">
              <a:ext uri="{FF2B5EF4-FFF2-40B4-BE49-F238E27FC236}">
                <a16:creationId xmlns:a16="http://schemas.microsoft.com/office/drawing/2014/main" id="{CA45D82B-C2AE-48BE-AD42-E8658F74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1" name="architecture-endpoint-1884">
            <a:extLst xmlns:a="http://schemas.openxmlformats.org/drawingml/2006/main">
              <a:ext uri="{FF2B5EF4-FFF2-40B4-BE49-F238E27FC236}">
                <a16:creationId xmlns:a16="http://schemas.microsoft.com/office/drawing/2014/main" id="{455585D3-4D07-47A8-9CF7-780D6BE1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2" name="architecture-endpoint-1885">
            <a:extLst xmlns:a="http://schemas.openxmlformats.org/drawingml/2006/main">
              <a:ext uri="{FF2B5EF4-FFF2-40B4-BE49-F238E27FC236}">
                <a16:creationId xmlns:a16="http://schemas.microsoft.com/office/drawing/2014/main" id="{6FE02884-9220-43EF-99C9-2DC2CD281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3" name="architecture-endpoint-1886">
            <a:extLst xmlns:a="http://schemas.openxmlformats.org/drawingml/2006/main">
              <a:ext uri="{FF2B5EF4-FFF2-40B4-BE49-F238E27FC236}">
                <a16:creationId xmlns:a16="http://schemas.microsoft.com/office/drawing/2014/main" id="{56F5D19D-0888-423A-ABCD-282C33DB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4" name="architecture-endpoint-1887">
            <a:extLst xmlns:a="http://schemas.openxmlformats.org/drawingml/2006/main">
              <a:ext uri="{FF2B5EF4-FFF2-40B4-BE49-F238E27FC236}">
                <a16:creationId xmlns:a16="http://schemas.microsoft.com/office/drawing/2014/main" id="{724F2FF0-8669-4A6E-9FCE-A04B3F370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5" name="architecture-endpoint-1888">
            <a:extLst xmlns:a="http://schemas.openxmlformats.org/drawingml/2006/main">
              <a:ext uri="{FF2B5EF4-FFF2-40B4-BE49-F238E27FC236}">
                <a16:creationId xmlns:a16="http://schemas.microsoft.com/office/drawing/2014/main" id="{AA4A0141-3358-473D-8D51-1ED8D25DF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6" name="architecture-endpoint-1889">
            <a:extLst xmlns:a="http://schemas.openxmlformats.org/drawingml/2006/main">
              <a:ext uri="{FF2B5EF4-FFF2-40B4-BE49-F238E27FC236}">
                <a16:creationId xmlns:a16="http://schemas.microsoft.com/office/drawing/2014/main" id="{983240D8-64DD-45A1-806F-177856E6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5528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7" name="architecture-endpoint-1890">
            <a:extLst xmlns:a="http://schemas.openxmlformats.org/drawingml/2006/main">
              <a:ext uri="{FF2B5EF4-FFF2-40B4-BE49-F238E27FC236}">
                <a16:creationId xmlns:a16="http://schemas.microsoft.com/office/drawing/2014/main" id="{DDDCA49F-99B9-436F-AAC5-DF42D8761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8" name="architecture-endpoint-1891">
            <a:extLst xmlns:a="http://schemas.openxmlformats.org/drawingml/2006/main">
              <a:ext uri="{FF2B5EF4-FFF2-40B4-BE49-F238E27FC236}">
                <a16:creationId xmlns:a16="http://schemas.microsoft.com/office/drawing/2014/main" id="{C699BC9F-E2C3-438E-B9A0-AB86241E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9" name="architecture-endpoint-1892">
            <a:extLst xmlns:a="http://schemas.openxmlformats.org/drawingml/2006/main">
              <a:ext uri="{FF2B5EF4-FFF2-40B4-BE49-F238E27FC236}">
                <a16:creationId xmlns:a16="http://schemas.microsoft.com/office/drawing/2014/main" id="{A8967A05-D523-4882-9E9E-F236E9DE5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0" name="architecture-endpoint-1893">
            <a:extLst xmlns:a="http://schemas.openxmlformats.org/drawingml/2006/main">
              <a:ext uri="{FF2B5EF4-FFF2-40B4-BE49-F238E27FC236}">
                <a16:creationId xmlns:a16="http://schemas.microsoft.com/office/drawing/2014/main" id="{31C00240-AE08-4AEA-97D4-C1EACC1B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1" name="architecture-endpoint-1894">
            <a:extLst xmlns:a="http://schemas.openxmlformats.org/drawingml/2006/main">
              <a:ext uri="{FF2B5EF4-FFF2-40B4-BE49-F238E27FC236}">
                <a16:creationId xmlns:a16="http://schemas.microsoft.com/office/drawing/2014/main" id="{81809E58-7F26-4DBC-BB2D-076CF3787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2" name="architecture-endpoint-1895">
            <a:extLst xmlns:a="http://schemas.openxmlformats.org/drawingml/2006/main">
              <a:ext uri="{FF2B5EF4-FFF2-40B4-BE49-F238E27FC236}">
                <a16:creationId xmlns:a16="http://schemas.microsoft.com/office/drawing/2014/main" id="{21B37944-F155-4E4B-AABE-BF2AD5BC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3" name="architecture-endpoint-1896">
            <a:extLst xmlns:a="http://schemas.openxmlformats.org/drawingml/2006/main">
              <a:ext uri="{FF2B5EF4-FFF2-40B4-BE49-F238E27FC236}">
                <a16:creationId xmlns:a16="http://schemas.microsoft.com/office/drawing/2014/main" id="{91974D51-9728-4165-AEF6-F4C7FB1C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4" name="architecture-endpoint-1897">
            <a:extLst xmlns:a="http://schemas.openxmlformats.org/drawingml/2006/main">
              <a:ext uri="{FF2B5EF4-FFF2-40B4-BE49-F238E27FC236}">
                <a16:creationId xmlns:a16="http://schemas.microsoft.com/office/drawing/2014/main" id="{D9AB71FF-E4CC-4F06-B03E-E085C2C5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5" name="architecture-endpoint-1898">
            <a:extLst xmlns:a="http://schemas.openxmlformats.org/drawingml/2006/main">
              <a:ext uri="{FF2B5EF4-FFF2-40B4-BE49-F238E27FC236}">
                <a16:creationId xmlns:a16="http://schemas.microsoft.com/office/drawing/2014/main" id="{7543F17C-3F06-4C84-91A4-1955319F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6" name="architecture-endpoint-1899">
            <a:extLst xmlns:a="http://schemas.openxmlformats.org/drawingml/2006/main">
              <a:ext uri="{FF2B5EF4-FFF2-40B4-BE49-F238E27FC236}">
                <a16:creationId xmlns:a16="http://schemas.microsoft.com/office/drawing/2014/main" id="{4E1B2FA5-87EB-470B-878F-E54C8354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7" name="architecture-endpoint-1900">
            <a:extLst xmlns:a="http://schemas.openxmlformats.org/drawingml/2006/main">
              <a:ext uri="{FF2B5EF4-FFF2-40B4-BE49-F238E27FC236}">
                <a16:creationId xmlns:a16="http://schemas.microsoft.com/office/drawing/2014/main" id="{F1913A6F-8922-4B04-8193-BF650FF67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8" name="architecture-endpoint-1901">
            <a:extLst xmlns:a="http://schemas.openxmlformats.org/drawingml/2006/main">
              <a:ext uri="{FF2B5EF4-FFF2-40B4-BE49-F238E27FC236}">
                <a16:creationId xmlns:a16="http://schemas.microsoft.com/office/drawing/2014/main" id="{D624B8FF-B624-4F1A-9E49-77F962C34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39" name="architecture-endpoint-1902">
            <a:extLst xmlns:a="http://schemas.openxmlformats.org/drawingml/2006/main">
              <a:ext uri="{FF2B5EF4-FFF2-40B4-BE49-F238E27FC236}">
                <a16:creationId xmlns:a16="http://schemas.microsoft.com/office/drawing/2014/main" id="{43DC9CFB-22F9-4B03-A78C-73BE603A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0" name="architecture-endpoint-1903">
            <a:extLst xmlns:a="http://schemas.openxmlformats.org/drawingml/2006/main">
              <a:ext uri="{FF2B5EF4-FFF2-40B4-BE49-F238E27FC236}">
                <a16:creationId xmlns:a16="http://schemas.microsoft.com/office/drawing/2014/main" id="{29A10029-1897-49D3-AA3A-FF5BA7D3E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1" name="architecture-endpoint-1904">
            <a:extLst xmlns:a="http://schemas.openxmlformats.org/drawingml/2006/main">
              <a:ext uri="{FF2B5EF4-FFF2-40B4-BE49-F238E27FC236}">
                <a16:creationId xmlns:a16="http://schemas.microsoft.com/office/drawing/2014/main" id="{36DDE599-EFFD-4513-AF8D-CCF0B090F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2" name="architecture-endpoint-1905">
            <a:extLst xmlns:a="http://schemas.openxmlformats.org/drawingml/2006/main">
              <a:ext uri="{FF2B5EF4-FFF2-40B4-BE49-F238E27FC236}">
                <a16:creationId xmlns:a16="http://schemas.microsoft.com/office/drawing/2014/main" id="{53CA0EA3-C3A7-4183-9CD5-E650AE229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5909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3" name="architecture-endpoint-1906">
            <a:extLst xmlns:a="http://schemas.openxmlformats.org/drawingml/2006/main">
              <a:ext uri="{FF2B5EF4-FFF2-40B4-BE49-F238E27FC236}">
                <a16:creationId xmlns:a16="http://schemas.microsoft.com/office/drawing/2014/main" id="{B5BC6C01-D37A-4B0D-86EE-ECB122565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4" name="architecture-endpoint-1907">
            <a:extLst xmlns:a="http://schemas.openxmlformats.org/drawingml/2006/main">
              <a:ext uri="{FF2B5EF4-FFF2-40B4-BE49-F238E27FC236}">
                <a16:creationId xmlns:a16="http://schemas.microsoft.com/office/drawing/2014/main" id="{E5FA7F6F-6517-4CAB-A5BD-DD244BEA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5" name="architecture-endpoint-1908">
            <a:extLst xmlns:a="http://schemas.openxmlformats.org/drawingml/2006/main">
              <a:ext uri="{FF2B5EF4-FFF2-40B4-BE49-F238E27FC236}">
                <a16:creationId xmlns:a16="http://schemas.microsoft.com/office/drawing/2014/main" id="{F5048549-8FD1-48F6-A998-F55FCE92A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6" name="architecture-endpoint-1909">
            <a:extLst xmlns:a="http://schemas.openxmlformats.org/drawingml/2006/main">
              <a:ext uri="{FF2B5EF4-FFF2-40B4-BE49-F238E27FC236}">
                <a16:creationId xmlns:a16="http://schemas.microsoft.com/office/drawing/2014/main" id="{C54C60AB-2AF0-4FE0-A170-933EA8DE8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7" name="architecture-endpoint-1910">
            <a:extLst xmlns:a="http://schemas.openxmlformats.org/drawingml/2006/main">
              <a:ext uri="{FF2B5EF4-FFF2-40B4-BE49-F238E27FC236}">
                <a16:creationId xmlns:a16="http://schemas.microsoft.com/office/drawing/2014/main" id="{61449CF2-8715-4885-BFCE-97AB40A5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8" name="architecture-endpoint-1911">
            <a:extLst xmlns:a="http://schemas.openxmlformats.org/drawingml/2006/main">
              <a:ext uri="{FF2B5EF4-FFF2-40B4-BE49-F238E27FC236}">
                <a16:creationId xmlns:a16="http://schemas.microsoft.com/office/drawing/2014/main" id="{428F6E82-A9AC-46CF-B005-7EB8710C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49" name="architecture-endpoint-1912">
            <a:extLst xmlns:a="http://schemas.openxmlformats.org/drawingml/2006/main">
              <a:ext uri="{FF2B5EF4-FFF2-40B4-BE49-F238E27FC236}">
                <a16:creationId xmlns:a16="http://schemas.microsoft.com/office/drawing/2014/main" id="{98F1A6EF-CCF3-4E29-A960-9B7976E1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0" name="architecture-endpoint-1913">
            <a:extLst xmlns:a="http://schemas.openxmlformats.org/drawingml/2006/main">
              <a:ext uri="{FF2B5EF4-FFF2-40B4-BE49-F238E27FC236}">
                <a16:creationId xmlns:a16="http://schemas.microsoft.com/office/drawing/2014/main" id="{3506B8C5-266E-49A7-AAA0-6B40DC7B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1" name="architecture-endpoint-1914">
            <a:extLst xmlns:a="http://schemas.openxmlformats.org/drawingml/2006/main">
              <a:ext uri="{FF2B5EF4-FFF2-40B4-BE49-F238E27FC236}">
                <a16:creationId xmlns:a16="http://schemas.microsoft.com/office/drawing/2014/main" id="{FB89AA2C-6C9B-473F-9A44-2E4AE03D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2" name="architecture-endpoint-1915">
            <a:extLst xmlns:a="http://schemas.openxmlformats.org/drawingml/2006/main">
              <a:ext uri="{FF2B5EF4-FFF2-40B4-BE49-F238E27FC236}">
                <a16:creationId xmlns:a16="http://schemas.microsoft.com/office/drawing/2014/main" id="{2F3C573D-1C5E-4A80-8B54-154C7E0A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3" name="architecture-endpoint-1916">
            <a:extLst xmlns:a="http://schemas.openxmlformats.org/drawingml/2006/main">
              <a:ext uri="{FF2B5EF4-FFF2-40B4-BE49-F238E27FC236}">
                <a16:creationId xmlns:a16="http://schemas.microsoft.com/office/drawing/2014/main" id="{70262124-087F-421F-9C56-2F4DD914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4" name="architecture-endpoint-1917">
            <a:extLst xmlns:a="http://schemas.openxmlformats.org/drawingml/2006/main">
              <a:ext uri="{FF2B5EF4-FFF2-40B4-BE49-F238E27FC236}">
                <a16:creationId xmlns:a16="http://schemas.microsoft.com/office/drawing/2014/main" id="{F4D8B9DE-3CAA-4222-A0CB-A4BE85700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5" name="architecture-endpoint-1918">
            <a:extLst xmlns:a="http://schemas.openxmlformats.org/drawingml/2006/main">
              <a:ext uri="{FF2B5EF4-FFF2-40B4-BE49-F238E27FC236}">
                <a16:creationId xmlns:a16="http://schemas.microsoft.com/office/drawing/2014/main" id="{A1D1B40B-375A-4AF1-B489-CAE5588AB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6" name="architecture-endpoint-1919">
            <a:extLst xmlns:a="http://schemas.openxmlformats.org/drawingml/2006/main">
              <a:ext uri="{FF2B5EF4-FFF2-40B4-BE49-F238E27FC236}">
                <a16:creationId xmlns:a16="http://schemas.microsoft.com/office/drawing/2014/main" id="{FB7958D6-49BE-41C2-B5B2-5BC64B763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7" name="architecture-endpoint-1920">
            <a:extLst xmlns:a="http://schemas.openxmlformats.org/drawingml/2006/main">
              <a:ext uri="{FF2B5EF4-FFF2-40B4-BE49-F238E27FC236}">
                <a16:creationId xmlns:a16="http://schemas.microsoft.com/office/drawing/2014/main" id="{00399B56-47FE-4EC4-8A82-2EC14E76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8" name="architecture-endpoint-1921">
            <a:extLst xmlns:a="http://schemas.openxmlformats.org/drawingml/2006/main">
              <a:ext uri="{FF2B5EF4-FFF2-40B4-BE49-F238E27FC236}">
                <a16:creationId xmlns:a16="http://schemas.microsoft.com/office/drawing/2014/main" id="{2E6B6EB5-39BF-4F9F-9B3B-A7361EC8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6290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59" name="architecture-endpoint-1922">
            <a:extLst xmlns:a="http://schemas.openxmlformats.org/drawingml/2006/main">
              <a:ext uri="{FF2B5EF4-FFF2-40B4-BE49-F238E27FC236}">
                <a16:creationId xmlns:a16="http://schemas.microsoft.com/office/drawing/2014/main" id="{1B0DB557-85A3-483F-B147-ED9DEB07C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0" name="architecture-endpoint-1923">
            <a:extLst xmlns:a="http://schemas.openxmlformats.org/drawingml/2006/main">
              <a:ext uri="{FF2B5EF4-FFF2-40B4-BE49-F238E27FC236}">
                <a16:creationId xmlns:a16="http://schemas.microsoft.com/office/drawing/2014/main" id="{82BA6D00-6F69-41A1-9D6D-085F4CC5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1" name="architecture-endpoint-1924">
            <a:extLst xmlns:a="http://schemas.openxmlformats.org/drawingml/2006/main">
              <a:ext uri="{FF2B5EF4-FFF2-40B4-BE49-F238E27FC236}">
                <a16:creationId xmlns:a16="http://schemas.microsoft.com/office/drawing/2014/main" id="{631C316F-B322-4673-83B3-4D7171EE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2" name="architecture-endpoint-1925">
            <a:extLst xmlns:a="http://schemas.openxmlformats.org/drawingml/2006/main">
              <a:ext uri="{FF2B5EF4-FFF2-40B4-BE49-F238E27FC236}">
                <a16:creationId xmlns:a16="http://schemas.microsoft.com/office/drawing/2014/main" id="{07B0D273-6B75-4556-852D-1AF09DCD0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3" name="architecture-endpoint-1926">
            <a:extLst xmlns:a="http://schemas.openxmlformats.org/drawingml/2006/main">
              <a:ext uri="{FF2B5EF4-FFF2-40B4-BE49-F238E27FC236}">
                <a16:creationId xmlns:a16="http://schemas.microsoft.com/office/drawing/2014/main" id="{D9034302-5207-4E32-9E6B-891BFDFE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4" name="architecture-endpoint-1927">
            <a:extLst xmlns:a="http://schemas.openxmlformats.org/drawingml/2006/main">
              <a:ext uri="{FF2B5EF4-FFF2-40B4-BE49-F238E27FC236}">
                <a16:creationId xmlns:a16="http://schemas.microsoft.com/office/drawing/2014/main" id="{27DF9A00-EDB5-4D63-A6B5-0B33C0480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5" name="architecture-endpoint-1928">
            <a:extLst xmlns:a="http://schemas.openxmlformats.org/drawingml/2006/main">
              <a:ext uri="{FF2B5EF4-FFF2-40B4-BE49-F238E27FC236}">
                <a16:creationId xmlns:a16="http://schemas.microsoft.com/office/drawing/2014/main" id="{3AEFBD6F-CDBF-48DA-B2B9-92177E18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6" name="architecture-endpoint-1929">
            <a:extLst xmlns:a="http://schemas.openxmlformats.org/drawingml/2006/main">
              <a:ext uri="{FF2B5EF4-FFF2-40B4-BE49-F238E27FC236}">
                <a16:creationId xmlns:a16="http://schemas.microsoft.com/office/drawing/2014/main" id="{CBC04FA4-DAF5-485A-BFDE-C95D1BF0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7" name="architecture-endpoint-1930">
            <a:extLst xmlns:a="http://schemas.openxmlformats.org/drawingml/2006/main">
              <a:ext uri="{FF2B5EF4-FFF2-40B4-BE49-F238E27FC236}">
                <a16:creationId xmlns:a16="http://schemas.microsoft.com/office/drawing/2014/main" id="{52267311-22E5-4DF7-B2BD-60E158B8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8" name="architecture-endpoint-1931">
            <a:extLst xmlns:a="http://schemas.openxmlformats.org/drawingml/2006/main">
              <a:ext uri="{FF2B5EF4-FFF2-40B4-BE49-F238E27FC236}">
                <a16:creationId xmlns:a16="http://schemas.microsoft.com/office/drawing/2014/main" id="{EB4C5804-9B95-4CD3-B8D0-34EB5DA7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69" name="architecture-endpoint-1932">
            <a:extLst xmlns:a="http://schemas.openxmlformats.org/drawingml/2006/main">
              <a:ext uri="{FF2B5EF4-FFF2-40B4-BE49-F238E27FC236}">
                <a16:creationId xmlns:a16="http://schemas.microsoft.com/office/drawing/2014/main" id="{78F30AB3-BCA2-4CA0-868F-F828C3BB0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0" name="architecture-endpoint-1933">
            <a:extLst xmlns:a="http://schemas.openxmlformats.org/drawingml/2006/main">
              <a:ext uri="{FF2B5EF4-FFF2-40B4-BE49-F238E27FC236}">
                <a16:creationId xmlns:a16="http://schemas.microsoft.com/office/drawing/2014/main" id="{CE61B9B1-D2C4-4395-8770-5092D95A7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1" name="architecture-endpoint-1934">
            <a:extLst xmlns:a="http://schemas.openxmlformats.org/drawingml/2006/main">
              <a:ext uri="{FF2B5EF4-FFF2-40B4-BE49-F238E27FC236}">
                <a16:creationId xmlns:a16="http://schemas.microsoft.com/office/drawing/2014/main" id="{E9F5CC94-A8E8-4E9F-B2DD-CBD1312C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2" name="architecture-endpoint-1935">
            <a:extLst xmlns:a="http://schemas.openxmlformats.org/drawingml/2006/main">
              <a:ext uri="{FF2B5EF4-FFF2-40B4-BE49-F238E27FC236}">
                <a16:creationId xmlns:a16="http://schemas.microsoft.com/office/drawing/2014/main" id="{0A41A076-0E6C-4FBE-AF95-2481A8BE1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3" name="architecture-endpoint-1936">
            <a:extLst xmlns:a="http://schemas.openxmlformats.org/drawingml/2006/main">
              <a:ext uri="{FF2B5EF4-FFF2-40B4-BE49-F238E27FC236}">
                <a16:creationId xmlns:a16="http://schemas.microsoft.com/office/drawing/2014/main" id="{63AD332A-08AC-432D-A707-6D624A76E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4" name="architecture-endpoint-1937">
            <a:extLst xmlns:a="http://schemas.openxmlformats.org/drawingml/2006/main">
              <a:ext uri="{FF2B5EF4-FFF2-40B4-BE49-F238E27FC236}">
                <a16:creationId xmlns:a16="http://schemas.microsoft.com/office/drawing/2014/main" id="{C19B3284-3C58-48A6-95AE-64E1A7869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6671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5" name="architecture-endpoint-1938">
            <a:extLst xmlns:a="http://schemas.openxmlformats.org/drawingml/2006/main">
              <a:ext uri="{FF2B5EF4-FFF2-40B4-BE49-F238E27FC236}">
                <a16:creationId xmlns:a16="http://schemas.microsoft.com/office/drawing/2014/main" id="{A41F669D-26B1-450D-869F-22EA3C088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6" name="architecture-endpoint-1939">
            <a:extLst xmlns:a="http://schemas.openxmlformats.org/drawingml/2006/main">
              <a:ext uri="{FF2B5EF4-FFF2-40B4-BE49-F238E27FC236}">
                <a16:creationId xmlns:a16="http://schemas.microsoft.com/office/drawing/2014/main" id="{CC2054A6-BBC2-4268-A017-EBBB31B20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7" name="architecture-endpoint-1940">
            <a:extLst xmlns:a="http://schemas.openxmlformats.org/drawingml/2006/main">
              <a:ext uri="{FF2B5EF4-FFF2-40B4-BE49-F238E27FC236}">
                <a16:creationId xmlns:a16="http://schemas.microsoft.com/office/drawing/2014/main" id="{8F5D8B66-688A-4A53-ABB3-23A7EDFBA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8" name="architecture-endpoint-1941">
            <a:extLst xmlns:a="http://schemas.openxmlformats.org/drawingml/2006/main">
              <a:ext uri="{FF2B5EF4-FFF2-40B4-BE49-F238E27FC236}">
                <a16:creationId xmlns:a16="http://schemas.microsoft.com/office/drawing/2014/main" id="{B1780C79-1916-4649-96CC-A42D151E1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79" name="architecture-endpoint-1942">
            <a:extLst xmlns:a="http://schemas.openxmlformats.org/drawingml/2006/main">
              <a:ext uri="{FF2B5EF4-FFF2-40B4-BE49-F238E27FC236}">
                <a16:creationId xmlns:a16="http://schemas.microsoft.com/office/drawing/2014/main" id="{1048706E-67BD-432A-BE46-826CAB3C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0" name="architecture-endpoint-1943">
            <a:extLst xmlns:a="http://schemas.openxmlformats.org/drawingml/2006/main">
              <a:ext uri="{FF2B5EF4-FFF2-40B4-BE49-F238E27FC236}">
                <a16:creationId xmlns:a16="http://schemas.microsoft.com/office/drawing/2014/main" id="{D6CFB0AC-87A7-434C-960D-CA9AAF830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1" name="architecture-endpoint-1944">
            <a:extLst xmlns:a="http://schemas.openxmlformats.org/drawingml/2006/main">
              <a:ext uri="{FF2B5EF4-FFF2-40B4-BE49-F238E27FC236}">
                <a16:creationId xmlns:a16="http://schemas.microsoft.com/office/drawing/2014/main" id="{0AF17A4B-9948-4C54-89CF-52C7E09FE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2" name="architecture-endpoint-1945">
            <a:extLst xmlns:a="http://schemas.openxmlformats.org/drawingml/2006/main">
              <a:ext uri="{FF2B5EF4-FFF2-40B4-BE49-F238E27FC236}">
                <a16:creationId xmlns:a16="http://schemas.microsoft.com/office/drawing/2014/main" id="{7CC2813A-5CC0-47FF-BBF9-E7CC7C44C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3" name="architecture-endpoint-1946">
            <a:extLst xmlns:a="http://schemas.openxmlformats.org/drawingml/2006/main">
              <a:ext uri="{FF2B5EF4-FFF2-40B4-BE49-F238E27FC236}">
                <a16:creationId xmlns:a16="http://schemas.microsoft.com/office/drawing/2014/main" id="{86C6A57F-1E45-420A-B3E5-FD05BC5F5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4" name="architecture-endpoint-1947">
            <a:extLst xmlns:a="http://schemas.openxmlformats.org/drawingml/2006/main">
              <a:ext uri="{FF2B5EF4-FFF2-40B4-BE49-F238E27FC236}">
                <a16:creationId xmlns:a16="http://schemas.microsoft.com/office/drawing/2014/main" id="{75DA5069-BBF5-483D-8689-EFFD0BF6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5" name="architecture-endpoint-1948">
            <a:extLst xmlns:a="http://schemas.openxmlformats.org/drawingml/2006/main">
              <a:ext uri="{FF2B5EF4-FFF2-40B4-BE49-F238E27FC236}">
                <a16:creationId xmlns:a16="http://schemas.microsoft.com/office/drawing/2014/main" id="{10203ABE-86BE-45AB-B8FF-5F77BDFB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6" name="architecture-endpoint-1949">
            <a:extLst xmlns:a="http://schemas.openxmlformats.org/drawingml/2006/main">
              <a:ext uri="{FF2B5EF4-FFF2-40B4-BE49-F238E27FC236}">
                <a16:creationId xmlns:a16="http://schemas.microsoft.com/office/drawing/2014/main" id="{17DA0F08-AD0D-42B0-BFA3-50A0C6399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7" name="architecture-endpoint-1950">
            <a:extLst xmlns:a="http://schemas.openxmlformats.org/drawingml/2006/main">
              <a:ext uri="{FF2B5EF4-FFF2-40B4-BE49-F238E27FC236}">
                <a16:creationId xmlns:a16="http://schemas.microsoft.com/office/drawing/2014/main" id="{149BE545-D24C-4355-B164-54E2A7C04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8" name="architecture-endpoint-1951">
            <a:extLst xmlns:a="http://schemas.openxmlformats.org/drawingml/2006/main">
              <a:ext uri="{FF2B5EF4-FFF2-40B4-BE49-F238E27FC236}">
                <a16:creationId xmlns:a16="http://schemas.microsoft.com/office/drawing/2014/main" id="{8F067E9F-68D0-46DC-A69C-61DFB2ADD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89" name="architecture-endpoint-1952">
            <a:extLst xmlns:a="http://schemas.openxmlformats.org/drawingml/2006/main">
              <a:ext uri="{FF2B5EF4-FFF2-40B4-BE49-F238E27FC236}">
                <a16:creationId xmlns:a16="http://schemas.microsoft.com/office/drawing/2014/main" id="{E47D5EBF-9881-42B4-B8F5-A635AB0DA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0" name="architecture-endpoint-1953">
            <a:extLst xmlns:a="http://schemas.openxmlformats.org/drawingml/2006/main">
              <a:ext uri="{FF2B5EF4-FFF2-40B4-BE49-F238E27FC236}">
                <a16:creationId xmlns:a16="http://schemas.microsoft.com/office/drawing/2014/main" id="{33D820E9-224B-42A2-8697-ADD28AD44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7052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1" name="architecture-endpoint-1954">
            <a:extLst xmlns:a="http://schemas.openxmlformats.org/drawingml/2006/main">
              <a:ext uri="{FF2B5EF4-FFF2-40B4-BE49-F238E27FC236}">
                <a16:creationId xmlns:a16="http://schemas.microsoft.com/office/drawing/2014/main" id="{1ACBACAB-A5A2-4374-A192-95D2D41B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2" name="architecture-endpoint-1955">
            <a:extLst xmlns:a="http://schemas.openxmlformats.org/drawingml/2006/main">
              <a:ext uri="{FF2B5EF4-FFF2-40B4-BE49-F238E27FC236}">
                <a16:creationId xmlns:a16="http://schemas.microsoft.com/office/drawing/2014/main" id="{34C513E4-8521-4E4B-A802-30197F59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3" name="architecture-endpoint-1956">
            <a:extLst xmlns:a="http://schemas.openxmlformats.org/drawingml/2006/main">
              <a:ext uri="{FF2B5EF4-FFF2-40B4-BE49-F238E27FC236}">
                <a16:creationId xmlns:a16="http://schemas.microsoft.com/office/drawing/2014/main" id="{8071BC80-4801-409F-9D2F-6A8F0DB1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4" name="architecture-endpoint-1957">
            <a:extLst xmlns:a="http://schemas.openxmlformats.org/drawingml/2006/main">
              <a:ext uri="{FF2B5EF4-FFF2-40B4-BE49-F238E27FC236}">
                <a16:creationId xmlns:a16="http://schemas.microsoft.com/office/drawing/2014/main" id="{29755919-8589-4F06-8001-89FE8CFA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5" name="architecture-endpoint-1958">
            <a:extLst xmlns:a="http://schemas.openxmlformats.org/drawingml/2006/main">
              <a:ext uri="{FF2B5EF4-FFF2-40B4-BE49-F238E27FC236}">
                <a16:creationId xmlns:a16="http://schemas.microsoft.com/office/drawing/2014/main" id="{23B59379-1C54-4367-895B-50524A15F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6" name="architecture-endpoint-1959">
            <a:extLst xmlns:a="http://schemas.openxmlformats.org/drawingml/2006/main">
              <a:ext uri="{FF2B5EF4-FFF2-40B4-BE49-F238E27FC236}">
                <a16:creationId xmlns:a16="http://schemas.microsoft.com/office/drawing/2014/main" id="{BB51217A-D899-4BDA-9F8E-968C92E0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7" name="architecture-endpoint-1960">
            <a:extLst xmlns:a="http://schemas.openxmlformats.org/drawingml/2006/main">
              <a:ext uri="{FF2B5EF4-FFF2-40B4-BE49-F238E27FC236}">
                <a16:creationId xmlns:a16="http://schemas.microsoft.com/office/drawing/2014/main" id="{97B816F2-5BEF-49AA-9F6E-DDD4BDF1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8" name="architecture-endpoint-1961">
            <a:extLst xmlns:a="http://schemas.openxmlformats.org/drawingml/2006/main">
              <a:ext uri="{FF2B5EF4-FFF2-40B4-BE49-F238E27FC236}">
                <a16:creationId xmlns:a16="http://schemas.microsoft.com/office/drawing/2014/main" id="{47CEF31A-1D2D-499C-8B07-D5BDD388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99" name="architecture-endpoint-1962">
            <a:extLst xmlns:a="http://schemas.openxmlformats.org/drawingml/2006/main">
              <a:ext uri="{FF2B5EF4-FFF2-40B4-BE49-F238E27FC236}">
                <a16:creationId xmlns:a16="http://schemas.microsoft.com/office/drawing/2014/main" id="{BE461D96-0C42-4990-8061-D55FEDFE2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0" name="architecture-endpoint-1963">
            <a:extLst xmlns:a="http://schemas.openxmlformats.org/drawingml/2006/main">
              <a:ext uri="{FF2B5EF4-FFF2-40B4-BE49-F238E27FC236}">
                <a16:creationId xmlns:a16="http://schemas.microsoft.com/office/drawing/2014/main" id="{0B0A370F-D1D1-428E-8710-0DD22B6DD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1" name="architecture-endpoint-1964">
            <a:extLst xmlns:a="http://schemas.openxmlformats.org/drawingml/2006/main">
              <a:ext uri="{FF2B5EF4-FFF2-40B4-BE49-F238E27FC236}">
                <a16:creationId xmlns:a16="http://schemas.microsoft.com/office/drawing/2014/main" id="{A7D709E9-6187-49E1-B895-3B4CE02A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2" name="architecture-endpoint-1965">
            <a:extLst xmlns:a="http://schemas.openxmlformats.org/drawingml/2006/main">
              <a:ext uri="{FF2B5EF4-FFF2-40B4-BE49-F238E27FC236}">
                <a16:creationId xmlns:a16="http://schemas.microsoft.com/office/drawing/2014/main" id="{7277629D-E419-44D5-B56B-0F3F139B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3" name="architecture-endpoint-1966">
            <a:extLst xmlns:a="http://schemas.openxmlformats.org/drawingml/2006/main">
              <a:ext uri="{FF2B5EF4-FFF2-40B4-BE49-F238E27FC236}">
                <a16:creationId xmlns:a16="http://schemas.microsoft.com/office/drawing/2014/main" id="{1B7FE7F3-1CEF-4AAA-A231-372C0D7B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4" name="architecture-endpoint-1967">
            <a:extLst xmlns:a="http://schemas.openxmlformats.org/drawingml/2006/main">
              <a:ext uri="{FF2B5EF4-FFF2-40B4-BE49-F238E27FC236}">
                <a16:creationId xmlns:a16="http://schemas.microsoft.com/office/drawing/2014/main" id="{3CFF97FF-A1DC-43ED-900B-A1FDC4B55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5" name="architecture-endpoint-1968">
            <a:extLst xmlns:a="http://schemas.openxmlformats.org/drawingml/2006/main">
              <a:ext uri="{FF2B5EF4-FFF2-40B4-BE49-F238E27FC236}">
                <a16:creationId xmlns:a16="http://schemas.microsoft.com/office/drawing/2014/main" id="{25011298-1E16-4001-8C2F-9CA2E3CA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6" name="architecture-endpoint-1969">
            <a:extLst xmlns:a="http://schemas.openxmlformats.org/drawingml/2006/main">
              <a:ext uri="{FF2B5EF4-FFF2-40B4-BE49-F238E27FC236}">
                <a16:creationId xmlns:a16="http://schemas.microsoft.com/office/drawing/2014/main" id="{57C4744B-9201-455A-A0D7-276CD612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7433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7" name="architecture-endpoint-1970">
            <a:extLst xmlns:a="http://schemas.openxmlformats.org/drawingml/2006/main">
              <a:ext uri="{FF2B5EF4-FFF2-40B4-BE49-F238E27FC236}">
                <a16:creationId xmlns:a16="http://schemas.microsoft.com/office/drawing/2014/main" id="{85769995-FB12-444B-BD08-5D0FB2342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8" name="architecture-endpoint-1971">
            <a:extLst xmlns:a="http://schemas.openxmlformats.org/drawingml/2006/main">
              <a:ext uri="{FF2B5EF4-FFF2-40B4-BE49-F238E27FC236}">
                <a16:creationId xmlns:a16="http://schemas.microsoft.com/office/drawing/2014/main" id="{F3A8BE33-6B0A-40A7-B71C-B4EE9A9D1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09" name="architecture-endpoint-1972">
            <a:extLst xmlns:a="http://schemas.openxmlformats.org/drawingml/2006/main">
              <a:ext uri="{FF2B5EF4-FFF2-40B4-BE49-F238E27FC236}">
                <a16:creationId xmlns:a16="http://schemas.microsoft.com/office/drawing/2014/main" id="{42E1E175-93B1-4E9B-877A-94C15693C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0" name="architecture-endpoint-1973">
            <a:extLst xmlns:a="http://schemas.openxmlformats.org/drawingml/2006/main">
              <a:ext uri="{FF2B5EF4-FFF2-40B4-BE49-F238E27FC236}">
                <a16:creationId xmlns:a16="http://schemas.microsoft.com/office/drawing/2014/main" id="{92E61D32-E98D-4B1C-B783-5BB751371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1" name="architecture-endpoint-1974">
            <a:extLst xmlns:a="http://schemas.openxmlformats.org/drawingml/2006/main">
              <a:ext uri="{FF2B5EF4-FFF2-40B4-BE49-F238E27FC236}">
                <a16:creationId xmlns:a16="http://schemas.microsoft.com/office/drawing/2014/main" id="{C2646BD0-1C5C-40E8-B2BA-EB2511C69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2" name="architecture-endpoint-1975">
            <a:extLst xmlns:a="http://schemas.openxmlformats.org/drawingml/2006/main">
              <a:ext uri="{FF2B5EF4-FFF2-40B4-BE49-F238E27FC236}">
                <a16:creationId xmlns:a16="http://schemas.microsoft.com/office/drawing/2014/main" id="{BC97914E-B7DF-42A6-AD09-DC4821A0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3" name="architecture-endpoint-1976">
            <a:extLst xmlns:a="http://schemas.openxmlformats.org/drawingml/2006/main">
              <a:ext uri="{FF2B5EF4-FFF2-40B4-BE49-F238E27FC236}">
                <a16:creationId xmlns:a16="http://schemas.microsoft.com/office/drawing/2014/main" id="{FF74F06F-40F2-42EB-9D5E-9FAAD4C8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4" name="architecture-endpoint-1977">
            <a:extLst xmlns:a="http://schemas.openxmlformats.org/drawingml/2006/main">
              <a:ext uri="{FF2B5EF4-FFF2-40B4-BE49-F238E27FC236}">
                <a16:creationId xmlns:a16="http://schemas.microsoft.com/office/drawing/2014/main" id="{9690C376-52E3-40BB-A574-B31763FEC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5" name="architecture-endpoint-1978">
            <a:extLst xmlns:a="http://schemas.openxmlformats.org/drawingml/2006/main">
              <a:ext uri="{FF2B5EF4-FFF2-40B4-BE49-F238E27FC236}">
                <a16:creationId xmlns:a16="http://schemas.microsoft.com/office/drawing/2014/main" id="{C64E7362-4172-4502-905A-68377A34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6" name="architecture-endpoint-1979">
            <a:extLst xmlns:a="http://schemas.openxmlformats.org/drawingml/2006/main">
              <a:ext uri="{FF2B5EF4-FFF2-40B4-BE49-F238E27FC236}">
                <a16:creationId xmlns:a16="http://schemas.microsoft.com/office/drawing/2014/main" id="{368B9EFE-FCD8-483C-95AE-C9F0BB338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7" name="architecture-endpoint-1980">
            <a:extLst xmlns:a="http://schemas.openxmlformats.org/drawingml/2006/main">
              <a:ext uri="{FF2B5EF4-FFF2-40B4-BE49-F238E27FC236}">
                <a16:creationId xmlns:a16="http://schemas.microsoft.com/office/drawing/2014/main" id="{672487B4-9C68-4228-AA90-ECDE37E9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8" name="architecture-endpoint-1981">
            <a:extLst xmlns:a="http://schemas.openxmlformats.org/drawingml/2006/main">
              <a:ext uri="{FF2B5EF4-FFF2-40B4-BE49-F238E27FC236}">
                <a16:creationId xmlns:a16="http://schemas.microsoft.com/office/drawing/2014/main" id="{F814CB7C-4D34-4203-A8D6-3E654D77F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19" name="architecture-endpoint-1982">
            <a:extLst xmlns:a="http://schemas.openxmlformats.org/drawingml/2006/main">
              <a:ext uri="{FF2B5EF4-FFF2-40B4-BE49-F238E27FC236}">
                <a16:creationId xmlns:a16="http://schemas.microsoft.com/office/drawing/2014/main" id="{E90F9529-6A12-4A4C-B88E-73DA3232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0" name="architecture-endpoint-1983">
            <a:extLst xmlns:a="http://schemas.openxmlformats.org/drawingml/2006/main">
              <a:ext uri="{FF2B5EF4-FFF2-40B4-BE49-F238E27FC236}">
                <a16:creationId xmlns:a16="http://schemas.microsoft.com/office/drawing/2014/main" id="{6F788E96-279A-478D-82F3-8D07CCF6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1" name="architecture-endpoint-1984">
            <a:extLst xmlns:a="http://schemas.openxmlformats.org/drawingml/2006/main">
              <a:ext uri="{FF2B5EF4-FFF2-40B4-BE49-F238E27FC236}">
                <a16:creationId xmlns:a16="http://schemas.microsoft.com/office/drawing/2014/main" id="{3DD5CDDB-2FB6-47DA-9AF2-070B4BAA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2" name="architecture-endpoint-1985">
            <a:extLst xmlns:a="http://schemas.openxmlformats.org/drawingml/2006/main">
              <a:ext uri="{FF2B5EF4-FFF2-40B4-BE49-F238E27FC236}">
                <a16:creationId xmlns:a16="http://schemas.microsoft.com/office/drawing/2014/main" id="{8168D753-BB06-4635-91C2-540ED04F4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7814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3" name="architecture-endpoint-1986">
            <a:extLst xmlns:a="http://schemas.openxmlformats.org/drawingml/2006/main">
              <a:ext uri="{FF2B5EF4-FFF2-40B4-BE49-F238E27FC236}">
                <a16:creationId xmlns:a16="http://schemas.microsoft.com/office/drawing/2014/main" id="{771C45C4-3A94-45D0-895B-D12C34522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4" name="architecture-endpoint-1987">
            <a:extLst xmlns:a="http://schemas.openxmlformats.org/drawingml/2006/main">
              <a:ext uri="{FF2B5EF4-FFF2-40B4-BE49-F238E27FC236}">
                <a16:creationId xmlns:a16="http://schemas.microsoft.com/office/drawing/2014/main" id="{9AE830FF-65B8-4C03-8548-26E78613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5" name="architecture-endpoint-1988">
            <a:extLst xmlns:a="http://schemas.openxmlformats.org/drawingml/2006/main">
              <a:ext uri="{FF2B5EF4-FFF2-40B4-BE49-F238E27FC236}">
                <a16:creationId xmlns:a16="http://schemas.microsoft.com/office/drawing/2014/main" id="{AD7D3E54-6FD9-45FC-9B0A-40C0C3BE3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6" name="architecture-endpoint-1989">
            <a:extLst xmlns:a="http://schemas.openxmlformats.org/drawingml/2006/main">
              <a:ext uri="{FF2B5EF4-FFF2-40B4-BE49-F238E27FC236}">
                <a16:creationId xmlns:a16="http://schemas.microsoft.com/office/drawing/2014/main" id="{DA569F0F-1A09-4853-A2AB-C73361658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7" name="architecture-endpoint-1990">
            <a:extLst xmlns:a="http://schemas.openxmlformats.org/drawingml/2006/main">
              <a:ext uri="{FF2B5EF4-FFF2-40B4-BE49-F238E27FC236}">
                <a16:creationId xmlns:a16="http://schemas.microsoft.com/office/drawing/2014/main" id="{38CBCD32-22FA-4585-B307-7A478DEC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8" name="architecture-endpoint-1991">
            <a:extLst xmlns:a="http://schemas.openxmlformats.org/drawingml/2006/main">
              <a:ext uri="{FF2B5EF4-FFF2-40B4-BE49-F238E27FC236}">
                <a16:creationId xmlns:a16="http://schemas.microsoft.com/office/drawing/2014/main" id="{EC7A48B8-CF36-480F-A5D6-2456C70B7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29" name="architecture-endpoint-1992">
            <a:extLst xmlns:a="http://schemas.openxmlformats.org/drawingml/2006/main">
              <a:ext uri="{FF2B5EF4-FFF2-40B4-BE49-F238E27FC236}">
                <a16:creationId xmlns:a16="http://schemas.microsoft.com/office/drawing/2014/main" id="{E018C87D-C164-4D5A-B1B9-6E650260A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0" name="architecture-endpoint-1993">
            <a:extLst xmlns:a="http://schemas.openxmlformats.org/drawingml/2006/main">
              <a:ext uri="{FF2B5EF4-FFF2-40B4-BE49-F238E27FC236}">
                <a16:creationId xmlns:a16="http://schemas.microsoft.com/office/drawing/2014/main" id="{FCFFEA39-F65B-4B8B-815B-0C5E6DC8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1" name="architecture-endpoint-1994">
            <a:extLst xmlns:a="http://schemas.openxmlformats.org/drawingml/2006/main">
              <a:ext uri="{FF2B5EF4-FFF2-40B4-BE49-F238E27FC236}">
                <a16:creationId xmlns:a16="http://schemas.microsoft.com/office/drawing/2014/main" id="{921D3F46-4E26-440D-B45E-2078B3B4A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2" name="architecture-endpoint-1995">
            <a:extLst xmlns:a="http://schemas.openxmlformats.org/drawingml/2006/main">
              <a:ext uri="{FF2B5EF4-FFF2-40B4-BE49-F238E27FC236}">
                <a16:creationId xmlns:a16="http://schemas.microsoft.com/office/drawing/2014/main" id="{4EC2185B-AC38-405F-9AFC-52B5993B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3" name="architecture-endpoint-1996">
            <a:extLst xmlns:a="http://schemas.openxmlformats.org/drawingml/2006/main">
              <a:ext uri="{FF2B5EF4-FFF2-40B4-BE49-F238E27FC236}">
                <a16:creationId xmlns:a16="http://schemas.microsoft.com/office/drawing/2014/main" id="{D1E9C49E-91A2-4837-9D4F-0FF9CEB2D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4" name="architecture-endpoint-1997">
            <a:extLst xmlns:a="http://schemas.openxmlformats.org/drawingml/2006/main">
              <a:ext uri="{FF2B5EF4-FFF2-40B4-BE49-F238E27FC236}">
                <a16:creationId xmlns:a16="http://schemas.microsoft.com/office/drawing/2014/main" id="{BA93E5D6-566A-4683-A1D1-C6E96039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5" name="architecture-endpoint-1998">
            <a:extLst xmlns:a="http://schemas.openxmlformats.org/drawingml/2006/main">
              <a:ext uri="{FF2B5EF4-FFF2-40B4-BE49-F238E27FC236}">
                <a16:creationId xmlns:a16="http://schemas.microsoft.com/office/drawing/2014/main" id="{AC03CE9E-AB65-4B50-B821-10AF4955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6" name="architecture-endpoint-1999">
            <a:extLst xmlns:a="http://schemas.openxmlformats.org/drawingml/2006/main">
              <a:ext uri="{FF2B5EF4-FFF2-40B4-BE49-F238E27FC236}">
                <a16:creationId xmlns:a16="http://schemas.microsoft.com/office/drawing/2014/main" id="{8EC92F60-7BEF-4F76-A507-47ED91A72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7" name="architecture-endpoint-2000">
            <a:extLst xmlns:a="http://schemas.openxmlformats.org/drawingml/2006/main">
              <a:ext uri="{FF2B5EF4-FFF2-40B4-BE49-F238E27FC236}">
                <a16:creationId xmlns:a16="http://schemas.microsoft.com/office/drawing/2014/main" id="{2C0BC5AE-4B2F-40ED-9358-60646FED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8" name="architecture-endpoint-2001">
            <a:extLst xmlns:a="http://schemas.openxmlformats.org/drawingml/2006/main">
              <a:ext uri="{FF2B5EF4-FFF2-40B4-BE49-F238E27FC236}">
                <a16:creationId xmlns:a16="http://schemas.microsoft.com/office/drawing/2014/main" id="{F08697C5-089D-4271-A310-565F8746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8195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9" name="architecture-endpoint-2002">
            <a:extLst xmlns:a="http://schemas.openxmlformats.org/drawingml/2006/main">
              <a:ext uri="{FF2B5EF4-FFF2-40B4-BE49-F238E27FC236}">
                <a16:creationId xmlns:a16="http://schemas.microsoft.com/office/drawing/2014/main" id="{151AD89D-F868-48B3-AEEA-DE0613F3D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0" name="architecture-endpoint-2003">
            <a:extLst xmlns:a="http://schemas.openxmlformats.org/drawingml/2006/main">
              <a:ext uri="{FF2B5EF4-FFF2-40B4-BE49-F238E27FC236}">
                <a16:creationId xmlns:a16="http://schemas.microsoft.com/office/drawing/2014/main" id="{0E3FA06B-DCF1-4102-98F6-4615B4B35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1" name="architecture-endpoint-2004">
            <a:extLst xmlns:a="http://schemas.openxmlformats.org/drawingml/2006/main">
              <a:ext uri="{FF2B5EF4-FFF2-40B4-BE49-F238E27FC236}">
                <a16:creationId xmlns:a16="http://schemas.microsoft.com/office/drawing/2014/main" id="{A311E907-03A3-44B1-9379-6396FB4B7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2" name="architecture-endpoint-2005">
            <a:extLst xmlns:a="http://schemas.openxmlformats.org/drawingml/2006/main">
              <a:ext uri="{FF2B5EF4-FFF2-40B4-BE49-F238E27FC236}">
                <a16:creationId xmlns:a16="http://schemas.microsoft.com/office/drawing/2014/main" id="{DAD46E02-1C8F-4CA8-9208-34BDE64AC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3" name="architecture-endpoint-2006">
            <a:extLst xmlns:a="http://schemas.openxmlformats.org/drawingml/2006/main">
              <a:ext uri="{FF2B5EF4-FFF2-40B4-BE49-F238E27FC236}">
                <a16:creationId xmlns:a16="http://schemas.microsoft.com/office/drawing/2014/main" id="{1D95F540-5E5A-4805-9C9B-018265EA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4" name="architecture-endpoint-2007">
            <a:extLst xmlns:a="http://schemas.openxmlformats.org/drawingml/2006/main">
              <a:ext uri="{FF2B5EF4-FFF2-40B4-BE49-F238E27FC236}">
                <a16:creationId xmlns:a16="http://schemas.microsoft.com/office/drawing/2014/main" id="{9564D2EC-A3AC-4C84-93C2-671B5479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5" name="architecture-endpoint-2008">
            <a:extLst xmlns:a="http://schemas.openxmlformats.org/drawingml/2006/main">
              <a:ext uri="{FF2B5EF4-FFF2-40B4-BE49-F238E27FC236}">
                <a16:creationId xmlns:a16="http://schemas.microsoft.com/office/drawing/2014/main" id="{B76F46CA-527F-41BC-A840-E5497319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6" name="architecture-endpoint-2009">
            <a:extLst xmlns:a="http://schemas.openxmlformats.org/drawingml/2006/main">
              <a:ext uri="{FF2B5EF4-FFF2-40B4-BE49-F238E27FC236}">
                <a16:creationId xmlns:a16="http://schemas.microsoft.com/office/drawing/2014/main" id="{B5A83F53-7B88-4CBF-8924-491CA40B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7" name="architecture-endpoint-2010">
            <a:extLst xmlns:a="http://schemas.openxmlformats.org/drawingml/2006/main">
              <a:ext uri="{FF2B5EF4-FFF2-40B4-BE49-F238E27FC236}">
                <a16:creationId xmlns:a16="http://schemas.microsoft.com/office/drawing/2014/main" id="{B90E2B11-56A7-4312-8910-346C36D4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8" name="architecture-endpoint-2011">
            <a:extLst xmlns:a="http://schemas.openxmlformats.org/drawingml/2006/main">
              <a:ext uri="{FF2B5EF4-FFF2-40B4-BE49-F238E27FC236}">
                <a16:creationId xmlns:a16="http://schemas.microsoft.com/office/drawing/2014/main" id="{0ABE181F-0C33-484C-8122-09914C71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49" name="architecture-endpoint-2012">
            <a:extLst xmlns:a="http://schemas.openxmlformats.org/drawingml/2006/main">
              <a:ext uri="{FF2B5EF4-FFF2-40B4-BE49-F238E27FC236}">
                <a16:creationId xmlns:a16="http://schemas.microsoft.com/office/drawing/2014/main" id="{ABB8C17A-DDC2-4474-9B42-0AFCB24F9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0" name="architecture-endpoint-2013">
            <a:extLst xmlns:a="http://schemas.openxmlformats.org/drawingml/2006/main">
              <a:ext uri="{FF2B5EF4-FFF2-40B4-BE49-F238E27FC236}">
                <a16:creationId xmlns:a16="http://schemas.microsoft.com/office/drawing/2014/main" id="{4B46409D-3507-4F47-A29B-BF124A665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1" name="architecture-endpoint-2014">
            <a:extLst xmlns:a="http://schemas.openxmlformats.org/drawingml/2006/main">
              <a:ext uri="{FF2B5EF4-FFF2-40B4-BE49-F238E27FC236}">
                <a16:creationId xmlns:a16="http://schemas.microsoft.com/office/drawing/2014/main" id="{1F8DB68C-C1A6-4B1F-912F-FDB5C5AAA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2" name="architecture-endpoint-2015">
            <a:extLst xmlns:a="http://schemas.openxmlformats.org/drawingml/2006/main">
              <a:ext uri="{FF2B5EF4-FFF2-40B4-BE49-F238E27FC236}">
                <a16:creationId xmlns:a16="http://schemas.microsoft.com/office/drawing/2014/main" id="{56B6D441-D878-4DB7-AFA4-978C1D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3" name="architecture-endpoint-2016">
            <a:extLst xmlns:a="http://schemas.openxmlformats.org/drawingml/2006/main">
              <a:ext uri="{FF2B5EF4-FFF2-40B4-BE49-F238E27FC236}">
                <a16:creationId xmlns:a16="http://schemas.microsoft.com/office/drawing/2014/main" id="{CC1F4ECE-2F0D-4440-AED5-A94CB996C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4" name="architecture-endpoint-2017">
            <a:extLst xmlns:a="http://schemas.openxmlformats.org/drawingml/2006/main">
              <a:ext uri="{FF2B5EF4-FFF2-40B4-BE49-F238E27FC236}">
                <a16:creationId xmlns:a16="http://schemas.microsoft.com/office/drawing/2014/main" id="{D3E413DF-EC4A-4789-815F-2122BE74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38576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5" name="architecture-endpoint-2018">
            <a:extLst xmlns:a="http://schemas.openxmlformats.org/drawingml/2006/main">
              <a:ext uri="{FF2B5EF4-FFF2-40B4-BE49-F238E27FC236}">
                <a16:creationId xmlns:a16="http://schemas.microsoft.com/office/drawing/2014/main" id="{B742D671-7102-491F-AB8D-523C629DF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6" name="architecture-endpoint-2019">
            <a:extLst xmlns:a="http://schemas.openxmlformats.org/drawingml/2006/main">
              <a:ext uri="{FF2B5EF4-FFF2-40B4-BE49-F238E27FC236}">
                <a16:creationId xmlns:a16="http://schemas.microsoft.com/office/drawing/2014/main" id="{D4B6C188-0215-4FF6-9A87-59F2CC26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7" name="architecture-endpoint-2020">
            <a:extLst xmlns:a="http://schemas.openxmlformats.org/drawingml/2006/main">
              <a:ext uri="{FF2B5EF4-FFF2-40B4-BE49-F238E27FC236}">
                <a16:creationId xmlns:a16="http://schemas.microsoft.com/office/drawing/2014/main" id="{FF61E307-7B60-4A2C-A1F0-C011C1CD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8" name="architecture-endpoint-2021">
            <a:extLst xmlns:a="http://schemas.openxmlformats.org/drawingml/2006/main">
              <a:ext uri="{FF2B5EF4-FFF2-40B4-BE49-F238E27FC236}">
                <a16:creationId xmlns:a16="http://schemas.microsoft.com/office/drawing/2014/main" id="{614323D6-E4B2-4BBC-AFDD-09CDB9C8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9" name="architecture-endpoint-2022">
            <a:extLst xmlns:a="http://schemas.openxmlformats.org/drawingml/2006/main">
              <a:ext uri="{FF2B5EF4-FFF2-40B4-BE49-F238E27FC236}">
                <a16:creationId xmlns:a16="http://schemas.microsoft.com/office/drawing/2014/main" id="{84F73B90-E2E6-4804-954E-4C47CA226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0" name="architecture-endpoint-2023">
            <a:extLst xmlns:a="http://schemas.openxmlformats.org/drawingml/2006/main">
              <a:ext uri="{FF2B5EF4-FFF2-40B4-BE49-F238E27FC236}">
                <a16:creationId xmlns:a16="http://schemas.microsoft.com/office/drawing/2014/main" id="{CF28695A-5D27-43CC-A51C-A95D14DB3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1" name="architecture-endpoint-2024">
            <a:extLst xmlns:a="http://schemas.openxmlformats.org/drawingml/2006/main">
              <a:ext uri="{FF2B5EF4-FFF2-40B4-BE49-F238E27FC236}">
                <a16:creationId xmlns:a16="http://schemas.microsoft.com/office/drawing/2014/main" id="{3CED9FEA-0917-441E-8B8A-104F23F7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2" name="architecture-endpoint-2025">
            <a:extLst xmlns:a="http://schemas.openxmlformats.org/drawingml/2006/main">
              <a:ext uri="{FF2B5EF4-FFF2-40B4-BE49-F238E27FC236}">
                <a16:creationId xmlns:a16="http://schemas.microsoft.com/office/drawing/2014/main" id="{E9E4A03B-1071-40C4-941F-2B6671CF0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3" name="architecture-endpoint-2026">
            <a:extLst xmlns:a="http://schemas.openxmlformats.org/drawingml/2006/main">
              <a:ext uri="{FF2B5EF4-FFF2-40B4-BE49-F238E27FC236}">
                <a16:creationId xmlns:a16="http://schemas.microsoft.com/office/drawing/2014/main" id="{C0B39E9F-22E1-4CE9-A710-DF402AFF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4" name="architecture-endpoint-2027">
            <a:extLst xmlns:a="http://schemas.openxmlformats.org/drawingml/2006/main">
              <a:ext uri="{FF2B5EF4-FFF2-40B4-BE49-F238E27FC236}">
                <a16:creationId xmlns:a16="http://schemas.microsoft.com/office/drawing/2014/main" id="{E71D745C-D521-4CB8-B835-BFEEDFBDE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5" name="architecture-endpoint-2028">
            <a:extLst xmlns:a="http://schemas.openxmlformats.org/drawingml/2006/main">
              <a:ext uri="{FF2B5EF4-FFF2-40B4-BE49-F238E27FC236}">
                <a16:creationId xmlns:a16="http://schemas.microsoft.com/office/drawing/2014/main" id="{3C73AC19-5C57-4253-AF0D-9797A0C7F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6" name="architecture-endpoint-2029">
            <a:extLst xmlns:a="http://schemas.openxmlformats.org/drawingml/2006/main">
              <a:ext uri="{FF2B5EF4-FFF2-40B4-BE49-F238E27FC236}">
                <a16:creationId xmlns:a16="http://schemas.microsoft.com/office/drawing/2014/main" id="{2745EFAA-5054-4713-B0D6-C8C8C3D4C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7" name="architecture-endpoint-2030">
            <a:extLst xmlns:a="http://schemas.openxmlformats.org/drawingml/2006/main">
              <a:ext uri="{FF2B5EF4-FFF2-40B4-BE49-F238E27FC236}">
                <a16:creationId xmlns:a16="http://schemas.microsoft.com/office/drawing/2014/main" id="{B68AD6F4-CE7D-4D2D-93D7-879E93D76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3895725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68" name="textbox-165">
            <a:extLst xmlns:a="http://schemas.openxmlformats.org/drawingml/2006/main">
              <a:ext uri="{FF2B5EF4-FFF2-40B4-BE49-F238E27FC236}">
                <a16:creationId xmlns:a16="http://schemas.microsoft.com/office/drawing/2014/main" id="{631C9CD1-1920-4287-A54B-34E5239A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971925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2169" name="textbox-166">
            <a:extLst xmlns:a="http://schemas.openxmlformats.org/drawingml/2006/main">
              <a:ext uri="{FF2B5EF4-FFF2-40B4-BE49-F238E27FC236}">
                <a16:creationId xmlns:a16="http://schemas.microsoft.com/office/drawing/2014/main" id="{A3FBA650-28BF-4497-BA94-CA38953D7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171950"/>
            <a:ext cx="3848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AS401199</a:t>
            </a:r>
          </a:p>
        </p:txBody>
      </p:sp>
      <p:sp>
        <p:nvSpPr>
          <p:cNvPr id="2170" name="architecture-endpoint-2031">
            <a:extLst xmlns:a="http://schemas.openxmlformats.org/drawingml/2006/main">
              <a:ext uri="{FF2B5EF4-FFF2-40B4-BE49-F238E27FC236}">
                <a16:creationId xmlns:a16="http://schemas.microsoft.com/office/drawing/2014/main" id="{0800872F-35DF-4F73-B2EB-E9195B77C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1" name="architecture-endpoint-2032">
            <a:extLst xmlns:a="http://schemas.openxmlformats.org/drawingml/2006/main">
              <a:ext uri="{FF2B5EF4-FFF2-40B4-BE49-F238E27FC236}">
                <a16:creationId xmlns:a16="http://schemas.microsoft.com/office/drawing/2014/main" id="{4926B570-04B8-4822-8214-140E28ED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2" name="architecture-endpoint-2033">
            <a:extLst xmlns:a="http://schemas.openxmlformats.org/drawingml/2006/main">
              <a:ext uri="{FF2B5EF4-FFF2-40B4-BE49-F238E27FC236}">
                <a16:creationId xmlns:a16="http://schemas.microsoft.com/office/drawing/2014/main" id="{325C3B81-AB16-4661-95A5-D6AAA1AFF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3" name="architecture-endpoint-2034">
            <a:extLst xmlns:a="http://schemas.openxmlformats.org/drawingml/2006/main">
              <a:ext uri="{FF2B5EF4-FFF2-40B4-BE49-F238E27FC236}">
                <a16:creationId xmlns:a16="http://schemas.microsoft.com/office/drawing/2014/main" id="{43EC2685-7007-4330-B950-54B81DB5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4" name="architecture-endpoint-2035">
            <a:extLst xmlns:a="http://schemas.openxmlformats.org/drawingml/2006/main">
              <a:ext uri="{FF2B5EF4-FFF2-40B4-BE49-F238E27FC236}">
                <a16:creationId xmlns:a16="http://schemas.microsoft.com/office/drawing/2014/main" id="{E5AE2244-2C2B-4B8C-9083-C9BF44FA6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5" name="architecture-endpoint-2036">
            <a:extLst xmlns:a="http://schemas.openxmlformats.org/drawingml/2006/main">
              <a:ext uri="{FF2B5EF4-FFF2-40B4-BE49-F238E27FC236}">
                <a16:creationId xmlns:a16="http://schemas.microsoft.com/office/drawing/2014/main" id="{392079B6-A6D3-4984-9697-91DC7957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6" name="architecture-endpoint-2037">
            <a:extLst xmlns:a="http://schemas.openxmlformats.org/drawingml/2006/main">
              <a:ext uri="{FF2B5EF4-FFF2-40B4-BE49-F238E27FC236}">
                <a16:creationId xmlns:a16="http://schemas.microsoft.com/office/drawing/2014/main" id="{5094FFC8-F138-4134-A46E-06F6F6CFE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7" name="architecture-endpoint-2038">
            <a:extLst xmlns:a="http://schemas.openxmlformats.org/drawingml/2006/main">
              <a:ext uri="{FF2B5EF4-FFF2-40B4-BE49-F238E27FC236}">
                <a16:creationId xmlns:a16="http://schemas.microsoft.com/office/drawing/2014/main" id="{D9E1CA1C-D64E-4C78-9059-D872E4E4E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8" name="architecture-endpoint-2039">
            <a:extLst xmlns:a="http://schemas.openxmlformats.org/drawingml/2006/main">
              <a:ext uri="{FF2B5EF4-FFF2-40B4-BE49-F238E27FC236}">
                <a16:creationId xmlns:a16="http://schemas.microsoft.com/office/drawing/2014/main" id="{629019DE-72EE-4EDF-BB1F-7BFE2DD3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9" name="architecture-endpoint-2040">
            <a:extLst xmlns:a="http://schemas.openxmlformats.org/drawingml/2006/main">
              <a:ext uri="{FF2B5EF4-FFF2-40B4-BE49-F238E27FC236}">
                <a16:creationId xmlns:a16="http://schemas.microsoft.com/office/drawing/2014/main" id="{4BBD32B3-FC9F-49FD-8118-A53A8D40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0" name="architecture-endpoint-2041">
            <a:extLst xmlns:a="http://schemas.openxmlformats.org/drawingml/2006/main">
              <a:ext uri="{FF2B5EF4-FFF2-40B4-BE49-F238E27FC236}">
                <a16:creationId xmlns:a16="http://schemas.microsoft.com/office/drawing/2014/main" id="{F6405E25-6D81-4C04-A7B2-9189DF61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1" name="architecture-endpoint-2042">
            <a:extLst xmlns:a="http://schemas.openxmlformats.org/drawingml/2006/main">
              <a:ext uri="{FF2B5EF4-FFF2-40B4-BE49-F238E27FC236}">
                <a16:creationId xmlns:a16="http://schemas.microsoft.com/office/drawing/2014/main" id="{C1F6161F-38F4-4602-ABBF-D707BBC8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2" name="architecture-endpoint-2043">
            <a:extLst xmlns:a="http://schemas.openxmlformats.org/drawingml/2006/main">
              <a:ext uri="{FF2B5EF4-FFF2-40B4-BE49-F238E27FC236}">
                <a16:creationId xmlns:a16="http://schemas.microsoft.com/office/drawing/2014/main" id="{CE612F10-1AFB-4EE7-B4C8-C4786731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3" name="architecture-endpoint-2044">
            <a:extLst xmlns:a="http://schemas.openxmlformats.org/drawingml/2006/main">
              <a:ext uri="{FF2B5EF4-FFF2-40B4-BE49-F238E27FC236}">
                <a16:creationId xmlns:a16="http://schemas.microsoft.com/office/drawing/2014/main" id="{FFE6B959-DB52-48BA-92B2-CC487C3EE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4" name="architecture-endpoint-2045">
            <a:extLst xmlns:a="http://schemas.openxmlformats.org/drawingml/2006/main">
              <a:ext uri="{FF2B5EF4-FFF2-40B4-BE49-F238E27FC236}">
                <a16:creationId xmlns:a16="http://schemas.microsoft.com/office/drawing/2014/main" id="{7BC4722B-85D5-4545-9592-8C7548AA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5" name="architecture-endpoint-2046">
            <a:extLst xmlns:a="http://schemas.openxmlformats.org/drawingml/2006/main">
              <a:ext uri="{FF2B5EF4-FFF2-40B4-BE49-F238E27FC236}">
                <a16:creationId xmlns:a16="http://schemas.microsoft.com/office/drawing/2014/main" id="{199EFAB8-D7BF-47FE-85F9-F50CDA1EB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6" name="architecture-endpoint-2047">
            <a:extLst xmlns:a="http://schemas.openxmlformats.org/drawingml/2006/main">
              <a:ext uri="{FF2B5EF4-FFF2-40B4-BE49-F238E27FC236}">
                <a16:creationId xmlns:a16="http://schemas.microsoft.com/office/drawing/2014/main" id="{1E69E0DD-E477-4BBB-BEB4-88DC4A0D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7" name="architecture-endpoint-2048">
            <a:extLst xmlns:a="http://schemas.openxmlformats.org/drawingml/2006/main">
              <a:ext uri="{FF2B5EF4-FFF2-40B4-BE49-F238E27FC236}">
                <a16:creationId xmlns:a16="http://schemas.microsoft.com/office/drawing/2014/main" id="{C5BE160E-3601-446F-AC6B-9F3770F3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8" name="architecture-endpoint-2049">
            <a:extLst xmlns:a="http://schemas.openxmlformats.org/drawingml/2006/main">
              <a:ext uri="{FF2B5EF4-FFF2-40B4-BE49-F238E27FC236}">
                <a16:creationId xmlns:a16="http://schemas.microsoft.com/office/drawing/2014/main" id="{C21A268B-757F-40C0-9510-AE6C73E84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89" name="architecture-endpoint-2050">
            <a:extLst xmlns:a="http://schemas.openxmlformats.org/drawingml/2006/main">
              <a:ext uri="{FF2B5EF4-FFF2-40B4-BE49-F238E27FC236}">
                <a16:creationId xmlns:a16="http://schemas.microsoft.com/office/drawing/2014/main" id="{F45801ED-4D12-4DA6-9CEA-7D26AF70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0" name="architecture-endpoint-2051">
            <a:extLst xmlns:a="http://schemas.openxmlformats.org/drawingml/2006/main">
              <a:ext uri="{FF2B5EF4-FFF2-40B4-BE49-F238E27FC236}">
                <a16:creationId xmlns:a16="http://schemas.microsoft.com/office/drawing/2014/main" id="{7161313B-A553-4BB4-B689-F1BC7ED5C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1" name="architecture-endpoint-2052">
            <a:extLst xmlns:a="http://schemas.openxmlformats.org/drawingml/2006/main">
              <a:ext uri="{FF2B5EF4-FFF2-40B4-BE49-F238E27FC236}">
                <a16:creationId xmlns:a16="http://schemas.microsoft.com/office/drawing/2014/main" id="{C6FCA837-744C-4854-B0E7-BF7747FB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2" name="architecture-endpoint-2053">
            <a:extLst xmlns:a="http://schemas.openxmlformats.org/drawingml/2006/main">
              <a:ext uri="{FF2B5EF4-FFF2-40B4-BE49-F238E27FC236}">
                <a16:creationId xmlns:a16="http://schemas.microsoft.com/office/drawing/2014/main" id="{982E8D1A-9BB3-4D84-ABAA-F148045AB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3" name="architecture-endpoint-2054">
            <a:extLst xmlns:a="http://schemas.openxmlformats.org/drawingml/2006/main">
              <a:ext uri="{FF2B5EF4-FFF2-40B4-BE49-F238E27FC236}">
                <a16:creationId xmlns:a16="http://schemas.microsoft.com/office/drawing/2014/main" id="{4DDC2F34-25A0-4524-9601-58E86D6BE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4" name="architecture-endpoint-2055">
            <a:extLst xmlns:a="http://schemas.openxmlformats.org/drawingml/2006/main">
              <a:ext uri="{FF2B5EF4-FFF2-40B4-BE49-F238E27FC236}">
                <a16:creationId xmlns:a16="http://schemas.microsoft.com/office/drawing/2014/main" id="{26ECB20C-6829-496F-BD86-5817A084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5" name="architecture-endpoint-2056">
            <a:extLst xmlns:a="http://schemas.openxmlformats.org/drawingml/2006/main">
              <a:ext uri="{FF2B5EF4-FFF2-40B4-BE49-F238E27FC236}">
                <a16:creationId xmlns:a16="http://schemas.microsoft.com/office/drawing/2014/main" id="{FA6A99D5-F421-4CDD-A3E3-B40A6168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6" name="architecture-endpoint-2057">
            <a:extLst xmlns:a="http://schemas.openxmlformats.org/drawingml/2006/main">
              <a:ext uri="{FF2B5EF4-FFF2-40B4-BE49-F238E27FC236}">
                <a16:creationId xmlns:a16="http://schemas.microsoft.com/office/drawing/2014/main" id="{64F4C51D-2B50-4997-BE92-203A6066E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7" name="architecture-endpoint-2058">
            <a:extLst xmlns:a="http://schemas.openxmlformats.org/drawingml/2006/main">
              <a:ext uri="{FF2B5EF4-FFF2-40B4-BE49-F238E27FC236}">
                <a16:creationId xmlns:a16="http://schemas.microsoft.com/office/drawing/2014/main" id="{D0B24805-ABA9-4D35-8743-A8DC8CB64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8" name="architecture-endpoint-2059">
            <a:extLst xmlns:a="http://schemas.openxmlformats.org/drawingml/2006/main">
              <a:ext uri="{FF2B5EF4-FFF2-40B4-BE49-F238E27FC236}">
                <a16:creationId xmlns:a16="http://schemas.microsoft.com/office/drawing/2014/main" id="{8B516B9C-0A05-4E4F-8CFA-5D0730637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99" name="architecture-endpoint-2060">
            <a:extLst xmlns:a="http://schemas.openxmlformats.org/drawingml/2006/main">
              <a:ext uri="{FF2B5EF4-FFF2-40B4-BE49-F238E27FC236}">
                <a16:creationId xmlns:a16="http://schemas.microsoft.com/office/drawing/2014/main" id="{AC587E90-C661-4507-B2DF-2C40F10AD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0" name="architecture-endpoint-2061">
            <a:extLst xmlns:a="http://schemas.openxmlformats.org/drawingml/2006/main">
              <a:ext uri="{FF2B5EF4-FFF2-40B4-BE49-F238E27FC236}">
                <a16:creationId xmlns:a16="http://schemas.microsoft.com/office/drawing/2014/main" id="{C44543E1-0F73-4762-95EC-6B33FEB99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1" name="architecture-endpoint-2062">
            <a:extLst xmlns:a="http://schemas.openxmlformats.org/drawingml/2006/main">
              <a:ext uri="{FF2B5EF4-FFF2-40B4-BE49-F238E27FC236}">
                <a16:creationId xmlns:a16="http://schemas.microsoft.com/office/drawing/2014/main" id="{781A9F67-7F94-4A0B-B1D2-4BE07B63B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2" name="architecture-endpoint-2063">
            <a:extLst xmlns:a="http://schemas.openxmlformats.org/drawingml/2006/main">
              <a:ext uri="{FF2B5EF4-FFF2-40B4-BE49-F238E27FC236}">
                <a16:creationId xmlns:a16="http://schemas.microsoft.com/office/drawing/2014/main" id="{BB57A4D2-33C6-44A2-A8DC-7F4497631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3" name="architecture-endpoint-2064">
            <a:extLst xmlns:a="http://schemas.openxmlformats.org/drawingml/2006/main">
              <a:ext uri="{FF2B5EF4-FFF2-40B4-BE49-F238E27FC236}">
                <a16:creationId xmlns:a16="http://schemas.microsoft.com/office/drawing/2014/main" id="{17E78588-3C6E-4BE8-B231-FD4FF52F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4" name="architecture-endpoint-2065">
            <a:extLst xmlns:a="http://schemas.openxmlformats.org/drawingml/2006/main">
              <a:ext uri="{FF2B5EF4-FFF2-40B4-BE49-F238E27FC236}">
                <a16:creationId xmlns:a16="http://schemas.microsoft.com/office/drawing/2014/main" id="{795F3B00-3265-4532-AA74-94F20FBF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5" name="architecture-endpoint-2066">
            <a:extLst xmlns:a="http://schemas.openxmlformats.org/drawingml/2006/main">
              <a:ext uri="{FF2B5EF4-FFF2-40B4-BE49-F238E27FC236}">
                <a16:creationId xmlns:a16="http://schemas.microsoft.com/office/drawing/2014/main" id="{57EAD347-8347-42ED-A456-E88AAC7C0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6" name="architecture-endpoint-2067">
            <a:extLst xmlns:a="http://schemas.openxmlformats.org/drawingml/2006/main">
              <a:ext uri="{FF2B5EF4-FFF2-40B4-BE49-F238E27FC236}">
                <a16:creationId xmlns:a16="http://schemas.microsoft.com/office/drawing/2014/main" id="{3D6AB897-25C2-41EE-B7D9-06983ECFD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7" name="architecture-endpoint-2068">
            <a:extLst xmlns:a="http://schemas.openxmlformats.org/drawingml/2006/main">
              <a:ext uri="{FF2B5EF4-FFF2-40B4-BE49-F238E27FC236}">
                <a16:creationId xmlns:a16="http://schemas.microsoft.com/office/drawing/2014/main" id="{804EBB56-CA02-42E1-ADCE-A03C60C6A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8" name="architecture-endpoint-2069">
            <a:extLst xmlns:a="http://schemas.openxmlformats.org/drawingml/2006/main">
              <a:ext uri="{FF2B5EF4-FFF2-40B4-BE49-F238E27FC236}">
                <a16:creationId xmlns:a16="http://schemas.microsoft.com/office/drawing/2014/main" id="{5BC7BFC2-F535-4288-9B8B-4CA3E84D4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09" name="architecture-endpoint-2070">
            <a:extLst xmlns:a="http://schemas.openxmlformats.org/drawingml/2006/main">
              <a:ext uri="{FF2B5EF4-FFF2-40B4-BE49-F238E27FC236}">
                <a16:creationId xmlns:a16="http://schemas.microsoft.com/office/drawing/2014/main" id="{4757913D-C8A8-4218-98A3-6B956521D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0" name="architecture-endpoint-2071">
            <a:extLst xmlns:a="http://schemas.openxmlformats.org/drawingml/2006/main">
              <a:ext uri="{FF2B5EF4-FFF2-40B4-BE49-F238E27FC236}">
                <a16:creationId xmlns:a16="http://schemas.microsoft.com/office/drawing/2014/main" id="{2CA41D49-9CC8-4042-BBE8-E9D99D6A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1" name="architecture-endpoint-2072">
            <a:extLst xmlns:a="http://schemas.openxmlformats.org/drawingml/2006/main">
              <a:ext uri="{FF2B5EF4-FFF2-40B4-BE49-F238E27FC236}">
                <a16:creationId xmlns:a16="http://schemas.microsoft.com/office/drawing/2014/main" id="{8556635F-B826-4653-BE52-EFEEB78B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2" name="architecture-endpoint-2073">
            <a:extLst xmlns:a="http://schemas.openxmlformats.org/drawingml/2006/main">
              <a:ext uri="{FF2B5EF4-FFF2-40B4-BE49-F238E27FC236}">
                <a16:creationId xmlns:a16="http://schemas.microsoft.com/office/drawing/2014/main" id="{0EA6B734-3240-4983-BFA6-C04A238BB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3" name="architecture-endpoint-2074">
            <a:extLst xmlns:a="http://schemas.openxmlformats.org/drawingml/2006/main">
              <a:ext uri="{FF2B5EF4-FFF2-40B4-BE49-F238E27FC236}">
                <a16:creationId xmlns:a16="http://schemas.microsoft.com/office/drawing/2014/main" id="{CF16EF38-FFC7-4388-89DE-B60B3F86E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4" name="architecture-endpoint-2075">
            <a:extLst xmlns:a="http://schemas.openxmlformats.org/drawingml/2006/main">
              <a:ext uri="{FF2B5EF4-FFF2-40B4-BE49-F238E27FC236}">
                <a16:creationId xmlns:a16="http://schemas.microsoft.com/office/drawing/2014/main" id="{0A87018A-F624-4623-9C09-17B72C2DA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5" name="architecture-endpoint-2076">
            <a:extLst xmlns:a="http://schemas.openxmlformats.org/drawingml/2006/main">
              <a:ext uri="{FF2B5EF4-FFF2-40B4-BE49-F238E27FC236}">
                <a16:creationId xmlns:a16="http://schemas.microsoft.com/office/drawing/2014/main" id="{E54C1A3B-3B2A-48EC-85E3-C0364F708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6" name="architecture-endpoint-2077">
            <a:extLst xmlns:a="http://schemas.openxmlformats.org/drawingml/2006/main">
              <a:ext uri="{FF2B5EF4-FFF2-40B4-BE49-F238E27FC236}">
                <a16:creationId xmlns:a16="http://schemas.microsoft.com/office/drawing/2014/main" id="{E705A4C6-58FE-48C7-8A72-275C51F2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7" name="architecture-endpoint-2078">
            <a:extLst xmlns:a="http://schemas.openxmlformats.org/drawingml/2006/main">
              <a:ext uri="{FF2B5EF4-FFF2-40B4-BE49-F238E27FC236}">
                <a16:creationId xmlns:a16="http://schemas.microsoft.com/office/drawing/2014/main" id="{7176D5DC-695A-476C-BA66-98DF0D871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8" name="architecture-endpoint-2079">
            <a:extLst xmlns:a="http://schemas.openxmlformats.org/drawingml/2006/main">
              <a:ext uri="{FF2B5EF4-FFF2-40B4-BE49-F238E27FC236}">
                <a16:creationId xmlns:a16="http://schemas.microsoft.com/office/drawing/2014/main" id="{B742C7A0-E6AD-448F-A374-9469CA4BA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19" name="architecture-endpoint-2080">
            <a:extLst xmlns:a="http://schemas.openxmlformats.org/drawingml/2006/main">
              <a:ext uri="{FF2B5EF4-FFF2-40B4-BE49-F238E27FC236}">
                <a16:creationId xmlns:a16="http://schemas.microsoft.com/office/drawing/2014/main" id="{3C5EF2E4-8744-421E-8F73-8D504ADE7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0" name="architecture-endpoint-2081">
            <a:extLst xmlns:a="http://schemas.openxmlformats.org/drawingml/2006/main">
              <a:ext uri="{FF2B5EF4-FFF2-40B4-BE49-F238E27FC236}">
                <a16:creationId xmlns:a16="http://schemas.microsoft.com/office/drawing/2014/main" id="{363EFAEE-5610-49D5-B807-EBCB815E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1" name="architecture-endpoint-2082">
            <a:extLst xmlns:a="http://schemas.openxmlformats.org/drawingml/2006/main">
              <a:ext uri="{FF2B5EF4-FFF2-40B4-BE49-F238E27FC236}">
                <a16:creationId xmlns:a16="http://schemas.microsoft.com/office/drawing/2014/main" id="{71138D95-50B7-4607-90F7-11DA2A2F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2" name="architecture-endpoint-2083">
            <a:extLst xmlns:a="http://schemas.openxmlformats.org/drawingml/2006/main">
              <a:ext uri="{FF2B5EF4-FFF2-40B4-BE49-F238E27FC236}">
                <a16:creationId xmlns:a16="http://schemas.microsoft.com/office/drawing/2014/main" id="{C72B7E2D-1AF6-4E78-B24C-108AF9B67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3" name="architecture-endpoint-2084">
            <a:extLst xmlns:a="http://schemas.openxmlformats.org/drawingml/2006/main">
              <a:ext uri="{FF2B5EF4-FFF2-40B4-BE49-F238E27FC236}">
                <a16:creationId xmlns:a16="http://schemas.microsoft.com/office/drawing/2014/main" id="{FC5C2AE7-CA6C-47D0-AD5C-88C3CBE1B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4" name="architecture-endpoint-2085">
            <a:extLst xmlns:a="http://schemas.openxmlformats.org/drawingml/2006/main">
              <a:ext uri="{FF2B5EF4-FFF2-40B4-BE49-F238E27FC236}">
                <a16:creationId xmlns:a16="http://schemas.microsoft.com/office/drawing/2014/main" id="{AD932DC3-0465-4EE5-9FF0-FCDB6D3D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5" name="architecture-endpoint-2086">
            <a:extLst xmlns:a="http://schemas.openxmlformats.org/drawingml/2006/main">
              <a:ext uri="{FF2B5EF4-FFF2-40B4-BE49-F238E27FC236}">
                <a16:creationId xmlns:a16="http://schemas.microsoft.com/office/drawing/2014/main" id="{CA224897-DA0D-474B-B6B8-6830E8F25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6" name="architecture-endpoint-2087">
            <a:extLst xmlns:a="http://schemas.openxmlformats.org/drawingml/2006/main">
              <a:ext uri="{FF2B5EF4-FFF2-40B4-BE49-F238E27FC236}">
                <a16:creationId xmlns:a16="http://schemas.microsoft.com/office/drawing/2014/main" id="{8754D0F5-022B-4117-8561-15FD1949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7" name="architecture-endpoint-2088">
            <a:extLst xmlns:a="http://schemas.openxmlformats.org/drawingml/2006/main">
              <a:ext uri="{FF2B5EF4-FFF2-40B4-BE49-F238E27FC236}">
                <a16:creationId xmlns:a16="http://schemas.microsoft.com/office/drawing/2014/main" id="{6AE3B207-750A-4F4A-BBDA-DE22F35A4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8" name="architecture-endpoint-2089">
            <a:extLst xmlns:a="http://schemas.openxmlformats.org/drawingml/2006/main">
              <a:ext uri="{FF2B5EF4-FFF2-40B4-BE49-F238E27FC236}">
                <a16:creationId xmlns:a16="http://schemas.microsoft.com/office/drawing/2014/main" id="{5961345B-6E4B-4A47-B75D-EB4947D8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29" name="architecture-endpoint-2090">
            <a:extLst xmlns:a="http://schemas.openxmlformats.org/drawingml/2006/main">
              <a:ext uri="{FF2B5EF4-FFF2-40B4-BE49-F238E27FC236}">
                <a16:creationId xmlns:a16="http://schemas.microsoft.com/office/drawing/2014/main" id="{7A952C8D-7D11-4031-9FE8-ACB572BA1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0" name="architecture-endpoint-2091">
            <a:extLst xmlns:a="http://schemas.openxmlformats.org/drawingml/2006/main">
              <a:ext uri="{FF2B5EF4-FFF2-40B4-BE49-F238E27FC236}">
                <a16:creationId xmlns:a16="http://schemas.microsoft.com/office/drawing/2014/main" id="{B84738E7-71E6-487B-8CD6-CF64467F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1" name="architecture-endpoint-2092">
            <a:extLst xmlns:a="http://schemas.openxmlformats.org/drawingml/2006/main">
              <a:ext uri="{FF2B5EF4-FFF2-40B4-BE49-F238E27FC236}">
                <a16:creationId xmlns:a16="http://schemas.microsoft.com/office/drawing/2014/main" id="{B5550C2F-76AB-4DE8-BB7B-39CD6AA1C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2" name="architecture-endpoint-2093">
            <a:extLst xmlns:a="http://schemas.openxmlformats.org/drawingml/2006/main">
              <a:ext uri="{FF2B5EF4-FFF2-40B4-BE49-F238E27FC236}">
                <a16:creationId xmlns:a16="http://schemas.microsoft.com/office/drawing/2014/main" id="{560F8F43-6A54-46D1-85F3-DFB86E4D0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3" name="architecture-endpoint-2094">
            <a:extLst xmlns:a="http://schemas.openxmlformats.org/drawingml/2006/main">
              <a:ext uri="{FF2B5EF4-FFF2-40B4-BE49-F238E27FC236}">
                <a16:creationId xmlns:a16="http://schemas.microsoft.com/office/drawing/2014/main" id="{757ACCB4-7D17-43FA-A9B7-64A54EA1D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4" name="architecture-endpoint-2095">
            <a:extLst xmlns:a="http://schemas.openxmlformats.org/drawingml/2006/main">
              <a:ext uri="{FF2B5EF4-FFF2-40B4-BE49-F238E27FC236}">
                <a16:creationId xmlns:a16="http://schemas.microsoft.com/office/drawing/2014/main" id="{8883E5D1-B063-46A0-BF85-8F755886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5" name="architecture-endpoint-2096">
            <a:extLst xmlns:a="http://schemas.openxmlformats.org/drawingml/2006/main">
              <a:ext uri="{FF2B5EF4-FFF2-40B4-BE49-F238E27FC236}">
                <a16:creationId xmlns:a16="http://schemas.microsoft.com/office/drawing/2014/main" id="{D7DF3716-C593-4BA6-B426-DF43531AA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6" name="architecture-endpoint-2097">
            <a:extLst xmlns:a="http://schemas.openxmlformats.org/drawingml/2006/main">
              <a:ext uri="{FF2B5EF4-FFF2-40B4-BE49-F238E27FC236}">
                <a16:creationId xmlns:a16="http://schemas.microsoft.com/office/drawing/2014/main" id="{CC6D27AC-D6E2-4D9D-A05E-B23FF7036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7" name="architecture-endpoint-2098">
            <a:extLst xmlns:a="http://schemas.openxmlformats.org/drawingml/2006/main">
              <a:ext uri="{FF2B5EF4-FFF2-40B4-BE49-F238E27FC236}">
                <a16:creationId xmlns:a16="http://schemas.microsoft.com/office/drawing/2014/main" id="{26776E0B-658C-4730-BCFD-7EA89262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8" name="architecture-endpoint-2099">
            <a:extLst xmlns:a="http://schemas.openxmlformats.org/drawingml/2006/main">
              <a:ext uri="{FF2B5EF4-FFF2-40B4-BE49-F238E27FC236}">
                <a16:creationId xmlns:a16="http://schemas.microsoft.com/office/drawing/2014/main" id="{C2D5345F-8EE9-4D83-9F99-53B9E26D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39" name="architecture-endpoint-2100">
            <a:extLst xmlns:a="http://schemas.openxmlformats.org/drawingml/2006/main">
              <a:ext uri="{FF2B5EF4-FFF2-40B4-BE49-F238E27FC236}">
                <a16:creationId xmlns:a16="http://schemas.microsoft.com/office/drawing/2014/main" id="{6C0E25FB-90E9-40A8-9904-4263622F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0" name="architecture-endpoint-2101">
            <a:extLst xmlns:a="http://schemas.openxmlformats.org/drawingml/2006/main">
              <a:ext uri="{FF2B5EF4-FFF2-40B4-BE49-F238E27FC236}">
                <a16:creationId xmlns:a16="http://schemas.microsoft.com/office/drawing/2014/main" id="{CFEF35F6-75FF-4AA7-9A1B-5FE49EFF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1" name="architecture-endpoint-2102">
            <a:extLst xmlns:a="http://schemas.openxmlformats.org/drawingml/2006/main">
              <a:ext uri="{FF2B5EF4-FFF2-40B4-BE49-F238E27FC236}">
                <a16:creationId xmlns:a16="http://schemas.microsoft.com/office/drawing/2014/main" id="{950F9AF0-2CE7-45A1-ACA8-A81BF1CD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2" name="architecture-endpoint-2103">
            <a:extLst xmlns:a="http://schemas.openxmlformats.org/drawingml/2006/main">
              <a:ext uri="{FF2B5EF4-FFF2-40B4-BE49-F238E27FC236}">
                <a16:creationId xmlns:a16="http://schemas.microsoft.com/office/drawing/2014/main" id="{622F607D-DE4F-4C33-BCD6-D7C4312C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3" name="architecture-endpoint-2104">
            <a:extLst xmlns:a="http://schemas.openxmlformats.org/drawingml/2006/main">
              <a:ext uri="{FF2B5EF4-FFF2-40B4-BE49-F238E27FC236}">
                <a16:creationId xmlns:a16="http://schemas.microsoft.com/office/drawing/2014/main" id="{52B101E4-BBC4-4AB1-9999-80425CB7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4" name="architecture-endpoint-2105">
            <a:extLst xmlns:a="http://schemas.openxmlformats.org/drawingml/2006/main">
              <a:ext uri="{FF2B5EF4-FFF2-40B4-BE49-F238E27FC236}">
                <a16:creationId xmlns:a16="http://schemas.microsoft.com/office/drawing/2014/main" id="{D3CC375A-D8F2-42F6-88AC-BE679A6A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5" name="architecture-endpoint-2106">
            <a:extLst xmlns:a="http://schemas.openxmlformats.org/drawingml/2006/main">
              <a:ext uri="{FF2B5EF4-FFF2-40B4-BE49-F238E27FC236}">
                <a16:creationId xmlns:a16="http://schemas.microsoft.com/office/drawing/2014/main" id="{8144E84D-0A9C-4371-9244-FDA3AC84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6" name="architecture-endpoint-2107">
            <a:extLst xmlns:a="http://schemas.openxmlformats.org/drawingml/2006/main">
              <a:ext uri="{FF2B5EF4-FFF2-40B4-BE49-F238E27FC236}">
                <a16:creationId xmlns:a16="http://schemas.microsoft.com/office/drawing/2014/main" id="{605A8498-1AF6-4EAD-9DF7-6DFD2BBA0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7" name="architecture-endpoint-2108">
            <a:extLst xmlns:a="http://schemas.openxmlformats.org/drawingml/2006/main">
              <a:ext uri="{FF2B5EF4-FFF2-40B4-BE49-F238E27FC236}">
                <a16:creationId xmlns:a16="http://schemas.microsoft.com/office/drawing/2014/main" id="{1B91EAC2-A364-45AC-BAD9-5139AD35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8" name="architecture-endpoint-2109">
            <a:extLst xmlns:a="http://schemas.openxmlformats.org/drawingml/2006/main">
              <a:ext uri="{FF2B5EF4-FFF2-40B4-BE49-F238E27FC236}">
                <a16:creationId xmlns:a16="http://schemas.microsoft.com/office/drawing/2014/main" id="{3CB599C7-EAFA-4179-A284-8C3C0535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49" name="architecture-endpoint-2110">
            <a:extLst xmlns:a="http://schemas.openxmlformats.org/drawingml/2006/main">
              <a:ext uri="{FF2B5EF4-FFF2-40B4-BE49-F238E27FC236}">
                <a16:creationId xmlns:a16="http://schemas.microsoft.com/office/drawing/2014/main" id="{3BE54626-2958-4026-8F6F-46FAAFF0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0" name="architecture-endpoint-2111">
            <a:extLst xmlns:a="http://schemas.openxmlformats.org/drawingml/2006/main">
              <a:ext uri="{FF2B5EF4-FFF2-40B4-BE49-F238E27FC236}">
                <a16:creationId xmlns:a16="http://schemas.microsoft.com/office/drawing/2014/main" id="{39E8EE0B-F657-4DF2-92B2-60CBA9B7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1" name="architecture-endpoint-2112">
            <a:extLst xmlns:a="http://schemas.openxmlformats.org/drawingml/2006/main">
              <a:ext uri="{FF2B5EF4-FFF2-40B4-BE49-F238E27FC236}">
                <a16:creationId xmlns:a16="http://schemas.microsoft.com/office/drawing/2014/main" id="{62EE010E-AC0A-4EA9-B70C-E7037FBB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2" name="architecture-endpoint-2113">
            <a:extLst xmlns:a="http://schemas.openxmlformats.org/drawingml/2006/main">
              <a:ext uri="{FF2B5EF4-FFF2-40B4-BE49-F238E27FC236}">
                <a16:creationId xmlns:a16="http://schemas.microsoft.com/office/drawing/2014/main" id="{6BA5ED33-F673-40C4-9B0E-D776F2FCB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3" name="architecture-endpoint-2114">
            <a:extLst xmlns:a="http://schemas.openxmlformats.org/drawingml/2006/main">
              <a:ext uri="{FF2B5EF4-FFF2-40B4-BE49-F238E27FC236}">
                <a16:creationId xmlns:a16="http://schemas.microsoft.com/office/drawing/2014/main" id="{B277A819-DF49-479B-ABF0-40A23649D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4" name="architecture-endpoint-2115">
            <a:extLst xmlns:a="http://schemas.openxmlformats.org/drawingml/2006/main">
              <a:ext uri="{FF2B5EF4-FFF2-40B4-BE49-F238E27FC236}">
                <a16:creationId xmlns:a16="http://schemas.microsoft.com/office/drawing/2014/main" id="{25CC9D05-2EC3-4406-AAF0-759AEA15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5" name="architecture-endpoint-2116">
            <a:extLst xmlns:a="http://schemas.openxmlformats.org/drawingml/2006/main">
              <a:ext uri="{FF2B5EF4-FFF2-40B4-BE49-F238E27FC236}">
                <a16:creationId xmlns:a16="http://schemas.microsoft.com/office/drawing/2014/main" id="{1361416E-8F84-4C83-9A43-A87B62D2E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6" name="architecture-endpoint-2117">
            <a:extLst xmlns:a="http://schemas.openxmlformats.org/drawingml/2006/main">
              <a:ext uri="{FF2B5EF4-FFF2-40B4-BE49-F238E27FC236}">
                <a16:creationId xmlns:a16="http://schemas.microsoft.com/office/drawing/2014/main" id="{FCB1876C-CF52-4114-BF38-B8A6DF0AF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7" name="architecture-endpoint-2118">
            <a:extLst xmlns:a="http://schemas.openxmlformats.org/drawingml/2006/main">
              <a:ext uri="{FF2B5EF4-FFF2-40B4-BE49-F238E27FC236}">
                <a16:creationId xmlns:a16="http://schemas.microsoft.com/office/drawing/2014/main" id="{C52D48D3-7046-44C1-8F3C-5489E6592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8" name="architecture-endpoint-2119">
            <a:extLst xmlns:a="http://schemas.openxmlformats.org/drawingml/2006/main">
              <a:ext uri="{FF2B5EF4-FFF2-40B4-BE49-F238E27FC236}">
                <a16:creationId xmlns:a16="http://schemas.microsoft.com/office/drawing/2014/main" id="{AEF8D9FA-C448-405B-AF93-03C5C53E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59" name="architecture-endpoint-2120">
            <a:extLst xmlns:a="http://schemas.openxmlformats.org/drawingml/2006/main">
              <a:ext uri="{FF2B5EF4-FFF2-40B4-BE49-F238E27FC236}">
                <a16:creationId xmlns:a16="http://schemas.microsoft.com/office/drawing/2014/main" id="{496DA20B-4FAC-4FC1-97FE-246E9B4C3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0" name="architecture-endpoint-2121">
            <a:extLst xmlns:a="http://schemas.openxmlformats.org/drawingml/2006/main">
              <a:ext uri="{FF2B5EF4-FFF2-40B4-BE49-F238E27FC236}">
                <a16:creationId xmlns:a16="http://schemas.microsoft.com/office/drawing/2014/main" id="{ADAD0B23-0C89-44EE-A5EC-627782EE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1" name="architecture-endpoint-2122">
            <a:extLst xmlns:a="http://schemas.openxmlformats.org/drawingml/2006/main">
              <a:ext uri="{FF2B5EF4-FFF2-40B4-BE49-F238E27FC236}">
                <a16:creationId xmlns:a16="http://schemas.microsoft.com/office/drawing/2014/main" id="{388C89B9-AAEC-443E-A13A-D2EDA0674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2" name="architecture-endpoint-2123">
            <a:extLst xmlns:a="http://schemas.openxmlformats.org/drawingml/2006/main">
              <a:ext uri="{FF2B5EF4-FFF2-40B4-BE49-F238E27FC236}">
                <a16:creationId xmlns:a16="http://schemas.microsoft.com/office/drawing/2014/main" id="{5769962E-B2CF-4833-BA83-DA6C223E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3" name="architecture-endpoint-2124">
            <a:extLst xmlns:a="http://schemas.openxmlformats.org/drawingml/2006/main">
              <a:ext uri="{FF2B5EF4-FFF2-40B4-BE49-F238E27FC236}">
                <a16:creationId xmlns:a16="http://schemas.microsoft.com/office/drawing/2014/main" id="{E7C2FCEF-9538-4847-A3F5-ECCC32CBA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4" name="architecture-endpoint-2125">
            <a:extLst xmlns:a="http://schemas.openxmlformats.org/drawingml/2006/main">
              <a:ext uri="{FF2B5EF4-FFF2-40B4-BE49-F238E27FC236}">
                <a16:creationId xmlns:a16="http://schemas.microsoft.com/office/drawing/2014/main" id="{1C283106-BF60-4E70-8140-EE182A4CD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5" name="architecture-endpoint-2126">
            <a:extLst xmlns:a="http://schemas.openxmlformats.org/drawingml/2006/main">
              <a:ext uri="{FF2B5EF4-FFF2-40B4-BE49-F238E27FC236}">
                <a16:creationId xmlns:a16="http://schemas.microsoft.com/office/drawing/2014/main" id="{BA77F0A9-081A-444D-8582-68799360E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6" name="architecture-endpoint-2127">
            <a:extLst xmlns:a="http://schemas.openxmlformats.org/drawingml/2006/main">
              <a:ext uri="{FF2B5EF4-FFF2-40B4-BE49-F238E27FC236}">
                <a16:creationId xmlns:a16="http://schemas.microsoft.com/office/drawing/2014/main" id="{E75E35C1-C346-4C5F-8D8A-15A543DE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7" name="architecture-endpoint-2128">
            <a:extLst xmlns:a="http://schemas.openxmlformats.org/drawingml/2006/main">
              <a:ext uri="{FF2B5EF4-FFF2-40B4-BE49-F238E27FC236}">
                <a16:creationId xmlns:a16="http://schemas.microsoft.com/office/drawing/2014/main" id="{83061DDF-F3AA-48E7-B152-1AF468E0C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8" name="architecture-endpoint-2129">
            <a:extLst xmlns:a="http://schemas.openxmlformats.org/drawingml/2006/main">
              <a:ext uri="{FF2B5EF4-FFF2-40B4-BE49-F238E27FC236}">
                <a16:creationId xmlns:a16="http://schemas.microsoft.com/office/drawing/2014/main" id="{9B223C05-1F70-4E38-8C90-F151648AA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69" name="architecture-endpoint-2130">
            <a:extLst xmlns:a="http://schemas.openxmlformats.org/drawingml/2006/main">
              <a:ext uri="{FF2B5EF4-FFF2-40B4-BE49-F238E27FC236}">
                <a16:creationId xmlns:a16="http://schemas.microsoft.com/office/drawing/2014/main" id="{848C3C63-B7F0-4CF6-B94B-68C9CFF0C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0" name="architecture-endpoint-2131">
            <a:extLst xmlns:a="http://schemas.openxmlformats.org/drawingml/2006/main">
              <a:ext uri="{FF2B5EF4-FFF2-40B4-BE49-F238E27FC236}">
                <a16:creationId xmlns:a16="http://schemas.microsoft.com/office/drawing/2014/main" id="{59F5A207-F681-434F-BD2E-372F6FE50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1" name="architecture-endpoint-2132">
            <a:extLst xmlns:a="http://schemas.openxmlformats.org/drawingml/2006/main">
              <a:ext uri="{FF2B5EF4-FFF2-40B4-BE49-F238E27FC236}">
                <a16:creationId xmlns:a16="http://schemas.microsoft.com/office/drawing/2014/main" id="{4570736A-2447-4D2E-82B1-90880A647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2" name="architecture-endpoint-2133">
            <a:extLst xmlns:a="http://schemas.openxmlformats.org/drawingml/2006/main">
              <a:ext uri="{FF2B5EF4-FFF2-40B4-BE49-F238E27FC236}">
                <a16:creationId xmlns:a16="http://schemas.microsoft.com/office/drawing/2014/main" id="{60C4DF90-D7E6-40C4-87DE-546A89A77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3" name="architecture-endpoint-2134">
            <a:extLst xmlns:a="http://schemas.openxmlformats.org/drawingml/2006/main">
              <a:ext uri="{FF2B5EF4-FFF2-40B4-BE49-F238E27FC236}">
                <a16:creationId xmlns:a16="http://schemas.microsoft.com/office/drawing/2014/main" id="{6FF65BC1-CBB4-42C7-8D4A-D9915445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4" name="architecture-endpoint-2135">
            <a:extLst xmlns:a="http://schemas.openxmlformats.org/drawingml/2006/main">
              <a:ext uri="{FF2B5EF4-FFF2-40B4-BE49-F238E27FC236}">
                <a16:creationId xmlns:a16="http://schemas.microsoft.com/office/drawing/2014/main" id="{A4A0922D-B054-4269-90B9-383940113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5" name="architecture-endpoint-2136">
            <a:extLst xmlns:a="http://schemas.openxmlformats.org/drawingml/2006/main">
              <a:ext uri="{FF2B5EF4-FFF2-40B4-BE49-F238E27FC236}">
                <a16:creationId xmlns:a16="http://schemas.microsoft.com/office/drawing/2014/main" id="{C30843DB-2E65-44D7-8EA5-B6E4B6D7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6" name="architecture-endpoint-2137">
            <a:extLst xmlns:a="http://schemas.openxmlformats.org/drawingml/2006/main">
              <a:ext uri="{FF2B5EF4-FFF2-40B4-BE49-F238E27FC236}">
                <a16:creationId xmlns:a16="http://schemas.microsoft.com/office/drawing/2014/main" id="{DF5E484F-4439-4952-8D83-F64041FD2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7" name="architecture-endpoint-2138">
            <a:extLst xmlns:a="http://schemas.openxmlformats.org/drawingml/2006/main">
              <a:ext uri="{FF2B5EF4-FFF2-40B4-BE49-F238E27FC236}">
                <a16:creationId xmlns:a16="http://schemas.microsoft.com/office/drawing/2014/main" id="{8381A750-B068-43F8-943A-168103B7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8" name="architecture-endpoint-2139">
            <a:extLst xmlns:a="http://schemas.openxmlformats.org/drawingml/2006/main">
              <a:ext uri="{FF2B5EF4-FFF2-40B4-BE49-F238E27FC236}">
                <a16:creationId xmlns:a16="http://schemas.microsoft.com/office/drawing/2014/main" id="{75201550-C4F1-485F-90E1-8A659B1FF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79" name="architecture-endpoint-2140">
            <a:extLst xmlns:a="http://schemas.openxmlformats.org/drawingml/2006/main">
              <a:ext uri="{FF2B5EF4-FFF2-40B4-BE49-F238E27FC236}">
                <a16:creationId xmlns:a16="http://schemas.microsoft.com/office/drawing/2014/main" id="{BB7928CB-5CB3-48BA-B668-CB53C371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0" name="architecture-endpoint-2141">
            <a:extLst xmlns:a="http://schemas.openxmlformats.org/drawingml/2006/main">
              <a:ext uri="{FF2B5EF4-FFF2-40B4-BE49-F238E27FC236}">
                <a16:creationId xmlns:a16="http://schemas.microsoft.com/office/drawing/2014/main" id="{DD23FD1B-5EA4-471C-BAC0-0B60544FA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1" name="architecture-endpoint-2142">
            <a:extLst xmlns:a="http://schemas.openxmlformats.org/drawingml/2006/main">
              <a:ext uri="{FF2B5EF4-FFF2-40B4-BE49-F238E27FC236}">
                <a16:creationId xmlns:a16="http://schemas.microsoft.com/office/drawing/2014/main" id="{725BC4FB-6927-40C8-AB58-7EC3F4A8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2" name="architecture-endpoint-2143">
            <a:extLst xmlns:a="http://schemas.openxmlformats.org/drawingml/2006/main">
              <a:ext uri="{FF2B5EF4-FFF2-40B4-BE49-F238E27FC236}">
                <a16:creationId xmlns:a16="http://schemas.microsoft.com/office/drawing/2014/main" id="{82A9E5AB-9EA0-46E6-94A6-110B4A872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3" name="architecture-endpoint-2144">
            <a:extLst xmlns:a="http://schemas.openxmlformats.org/drawingml/2006/main">
              <a:ext uri="{FF2B5EF4-FFF2-40B4-BE49-F238E27FC236}">
                <a16:creationId xmlns:a16="http://schemas.microsoft.com/office/drawing/2014/main" id="{5B788087-F5E6-4ECB-BF3E-25F9721C1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4" name="architecture-endpoint-2145">
            <a:extLst xmlns:a="http://schemas.openxmlformats.org/drawingml/2006/main">
              <a:ext uri="{FF2B5EF4-FFF2-40B4-BE49-F238E27FC236}">
                <a16:creationId xmlns:a16="http://schemas.microsoft.com/office/drawing/2014/main" id="{A701B516-1A70-4779-AC57-EA6FE8A5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5" name="architecture-endpoint-2146">
            <a:extLst xmlns:a="http://schemas.openxmlformats.org/drawingml/2006/main">
              <a:ext uri="{FF2B5EF4-FFF2-40B4-BE49-F238E27FC236}">
                <a16:creationId xmlns:a16="http://schemas.microsoft.com/office/drawing/2014/main" id="{53D49004-7541-4873-8021-1435589FE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6" name="architecture-endpoint-2147">
            <a:extLst xmlns:a="http://schemas.openxmlformats.org/drawingml/2006/main">
              <a:ext uri="{FF2B5EF4-FFF2-40B4-BE49-F238E27FC236}">
                <a16:creationId xmlns:a16="http://schemas.microsoft.com/office/drawing/2014/main" id="{9B3A464D-24B9-4256-89A9-35674A287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7" name="architecture-endpoint-2148">
            <a:extLst xmlns:a="http://schemas.openxmlformats.org/drawingml/2006/main">
              <a:ext uri="{FF2B5EF4-FFF2-40B4-BE49-F238E27FC236}">
                <a16:creationId xmlns:a16="http://schemas.microsoft.com/office/drawing/2014/main" id="{E3A1A6C8-5E05-4C35-9147-4F775ACB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8" name="architecture-endpoint-2149">
            <a:extLst xmlns:a="http://schemas.openxmlformats.org/drawingml/2006/main">
              <a:ext uri="{FF2B5EF4-FFF2-40B4-BE49-F238E27FC236}">
                <a16:creationId xmlns:a16="http://schemas.microsoft.com/office/drawing/2014/main" id="{B8B50A35-AEF8-4C26-B09A-3236946DD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89" name="architecture-endpoint-2150">
            <a:extLst xmlns:a="http://schemas.openxmlformats.org/drawingml/2006/main">
              <a:ext uri="{FF2B5EF4-FFF2-40B4-BE49-F238E27FC236}">
                <a16:creationId xmlns:a16="http://schemas.microsoft.com/office/drawing/2014/main" id="{09532304-CF7E-4B61-9BF1-3DD0AD3FF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0" name="architecture-endpoint-2151">
            <a:extLst xmlns:a="http://schemas.openxmlformats.org/drawingml/2006/main">
              <a:ext uri="{FF2B5EF4-FFF2-40B4-BE49-F238E27FC236}">
                <a16:creationId xmlns:a16="http://schemas.microsoft.com/office/drawing/2014/main" id="{2091089B-5234-4D09-9FA6-D67B3129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1" name="architecture-endpoint-2152">
            <a:extLst xmlns:a="http://schemas.openxmlformats.org/drawingml/2006/main">
              <a:ext uri="{FF2B5EF4-FFF2-40B4-BE49-F238E27FC236}">
                <a16:creationId xmlns:a16="http://schemas.microsoft.com/office/drawing/2014/main" id="{630D3FBA-3704-4FE7-B0BF-970C6C226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2" name="architecture-endpoint-2153">
            <a:extLst xmlns:a="http://schemas.openxmlformats.org/drawingml/2006/main">
              <a:ext uri="{FF2B5EF4-FFF2-40B4-BE49-F238E27FC236}">
                <a16:creationId xmlns:a16="http://schemas.microsoft.com/office/drawing/2014/main" id="{C7BEED04-D3CF-4AD6-A4CB-3B9B10D8F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3" name="architecture-endpoint-2154">
            <a:extLst xmlns:a="http://schemas.openxmlformats.org/drawingml/2006/main">
              <a:ext uri="{FF2B5EF4-FFF2-40B4-BE49-F238E27FC236}">
                <a16:creationId xmlns:a16="http://schemas.microsoft.com/office/drawing/2014/main" id="{FA327D67-47D8-4CBC-A0CB-3DA3704A6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4" name="architecture-endpoint-2155">
            <a:extLst xmlns:a="http://schemas.openxmlformats.org/drawingml/2006/main">
              <a:ext uri="{FF2B5EF4-FFF2-40B4-BE49-F238E27FC236}">
                <a16:creationId xmlns:a16="http://schemas.microsoft.com/office/drawing/2014/main" id="{AB6DBD5E-6071-4026-8BCE-A4AEBA139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5" name="architecture-endpoint-2156">
            <a:extLst xmlns:a="http://schemas.openxmlformats.org/drawingml/2006/main">
              <a:ext uri="{FF2B5EF4-FFF2-40B4-BE49-F238E27FC236}">
                <a16:creationId xmlns:a16="http://schemas.microsoft.com/office/drawing/2014/main" id="{86406D1D-5E16-4869-88D1-2D53776C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6" name="architecture-endpoint-2157">
            <a:extLst xmlns:a="http://schemas.openxmlformats.org/drawingml/2006/main">
              <a:ext uri="{FF2B5EF4-FFF2-40B4-BE49-F238E27FC236}">
                <a16:creationId xmlns:a16="http://schemas.microsoft.com/office/drawing/2014/main" id="{C35E563A-4A27-492D-9C65-1C0F3BCC8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7" name="architecture-endpoint-2158">
            <a:extLst xmlns:a="http://schemas.openxmlformats.org/drawingml/2006/main">
              <a:ext uri="{FF2B5EF4-FFF2-40B4-BE49-F238E27FC236}">
                <a16:creationId xmlns:a16="http://schemas.microsoft.com/office/drawing/2014/main" id="{BC421BA1-50C2-4C30-9EE0-CB260CB7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8" name="architecture-endpoint-2159">
            <a:extLst xmlns:a="http://schemas.openxmlformats.org/drawingml/2006/main">
              <a:ext uri="{FF2B5EF4-FFF2-40B4-BE49-F238E27FC236}">
                <a16:creationId xmlns:a16="http://schemas.microsoft.com/office/drawing/2014/main" id="{E100E4E8-8BE7-4994-B8A5-65465E109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99" name="architecture-endpoint-2160">
            <a:extLst xmlns:a="http://schemas.openxmlformats.org/drawingml/2006/main">
              <a:ext uri="{FF2B5EF4-FFF2-40B4-BE49-F238E27FC236}">
                <a16:creationId xmlns:a16="http://schemas.microsoft.com/office/drawing/2014/main" id="{0024194A-6A8E-4E6B-876B-F9D1A3A6B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0" name="architecture-endpoint-2161">
            <a:extLst xmlns:a="http://schemas.openxmlformats.org/drawingml/2006/main">
              <a:ext uri="{FF2B5EF4-FFF2-40B4-BE49-F238E27FC236}">
                <a16:creationId xmlns:a16="http://schemas.microsoft.com/office/drawing/2014/main" id="{038C0575-89CA-48A8-99E3-F3E54E305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1" name="architecture-endpoint-2162">
            <a:extLst xmlns:a="http://schemas.openxmlformats.org/drawingml/2006/main">
              <a:ext uri="{FF2B5EF4-FFF2-40B4-BE49-F238E27FC236}">
                <a16:creationId xmlns:a16="http://schemas.microsoft.com/office/drawing/2014/main" id="{2A83DB56-6F36-4FA1-8CD3-76BF1B5B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2" name="architecture-endpoint-2163">
            <a:extLst xmlns:a="http://schemas.openxmlformats.org/drawingml/2006/main">
              <a:ext uri="{FF2B5EF4-FFF2-40B4-BE49-F238E27FC236}">
                <a16:creationId xmlns:a16="http://schemas.microsoft.com/office/drawing/2014/main" id="{6D168F93-B048-4211-A8A3-FA4497A6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3" name="architecture-endpoint-2164">
            <a:extLst xmlns:a="http://schemas.openxmlformats.org/drawingml/2006/main">
              <a:ext uri="{FF2B5EF4-FFF2-40B4-BE49-F238E27FC236}">
                <a16:creationId xmlns:a16="http://schemas.microsoft.com/office/drawing/2014/main" id="{46DD8555-FE5B-4422-B162-088D61B5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4" name="architecture-endpoint-2165">
            <a:extLst xmlns:a="http://schemas.openxmlformats.org/drawingml/2006/main">
              <a:ext uri="{FF2B5EF4-FFF2-40B4-BE49-F238E27FC236}">
                <a16:creationId xmlns:a16="http://schemas.microsoft.com/office/drawing/2014/main" id="{29E69940-9136-4B94-B901-7E2BFDCD4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5" name="architecture-endpoint-2166">
            <a:extLst xmlns:a="http://schemas.openxmlformats.org/drawingml/2006/main">
              <a:ext uri="{FF2B5EF4-FFF2-40B4-BE49-F238E27FC236}">
                <a16:creationId xmlns:a16="http://schemas.microsoft.com/office/drawing/2014/main" id="{50A9F85F-0536-4F1E-BAE7-B439C4B5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6" name="architecture-endpoint-2167">
            <a:extLst xmlns:a="http://schemas.openxmlformats.org/drawingml/2006/main">
              <a:ext uri="{FF2B5EF4-FFF2-40B4-BE49-F238E27FC236}">
                <a16:creationId xmlns:a16="http://schemas.microsoft.com/office/drawing/2014/main" id="{2E098A77-3320-441B-8D13-3F16262C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7" name="architecture-endpoint-2168">
            <a:extLst xmlns:a="http://schemas.openxmlformats.org/drawingml/2006/main">
              <a:ext uri="{FF2B5EF4-FFF2-40B4-BE49-F238E27FC236}">
                <a16:creationId xmlns:a16="http://schemas.microsoft.com/office/drawing/2014/main" id="{28F52738-46CD-4E58-8174-2AD589336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8" name="architecture-endpoint-2169">
            <a:extLst xmlns:a="http://schemas.openxmlformats.org/drawingml/2006/main">
              <a:ext uri="{FF2B5EF4-FFF2-40B4-BE49-F238E27FC236}">
                <a16:creationId xmlns:a16="http://schemas.microsoft.com/office/drawing/2014/main" id="{AD6A3FAA-552C-4F03-AFC0-4A8BA03E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09" name="architecture-endpoint-2170">
            <a:extLst xmlns:a="http://schemas.openxmlformats.org/drawingml/2006/main">
              <a:ext uri="{FF2B5EF4-FFF2-40B4-BE49-F238E27FC236}">
                <a16:creationId xmlns:a16="http://schemas.microsoft.com/office/drawing/2014/main" id="{369971AA-846B-45D5-97B3-BCE36E91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0" name="architecture-endpoint-2171">
            <a:extLst xmlns:a="http://schemas.openxmlformats.org/drawingml/2006/main">
              <a:ext uri="{FF2B5EF4-FFF2-40B4-BE49-F238E27FC236}">
                <a16:creationId xmlns:a16="http://schemas.microsoft.com/office/drawing/2014/main" id="{1A2282D9-67BE-4C9B-8A31-98EE4A16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1" name="architecture-endpoint-2172">
            <a:extLst xmlns:a="http://schemas.openxmlformats.org/drawingml/2006/main">
              <a:ext uri="{FF2B5EF4-FFF2-40B4-BE49-F238E27FC236}">
                <a16:creationId xmlns:a16="http://schemas.microsoft.com/office/drawing/2014/main" id="{47FA2DD6-AFE4-4065-9C63-A6863C118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2" name="architecture-endpoint-2173">
            <a:extLst xmlns:a="http://schemas.openxmlformats.org/drawingml/2006/main">
              <a:ext uri="{FF2B5EF4-FFF2-40B4-BE49-F238E27FC236}">
                <a16:creationId xmlns:a16="http://schemas.microsoft.com/office/drawing/2014/main" id="{2877E93D-97C8-4959-A4D4-5ADA6EEB3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3" name="architecture-endpoint-2174">
            <a:extLst xmlns:a="http://schemas.openxmlformats.org/drawingml/2006/main">
              <a:ext uri="{FF2B5EF4-FFF2-40B4-BE49-F238E27FC236}">
                <a16:creationId xmlns:a16="http://schemas.microsoft.com/office/drawing/2014/main" id="{82A953FE-2809-4714-AE9C-9DD8F30F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4" name="architecture-endpoint-2175">
            <a:extLst xmlns:a="http://schemas.openxmlformats.org/drawingml/2006/main">
              <a:ext uri="{FF2B5EF4-FFF2-40B4-BE49-F238E27FC236}">
                <a16:creationId xmlns:a16="http://schemas.microsoft.com/office/drawing/2014/main" id="{737C108E-5F88-4DB1-87F7-45E24EF15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5" name="architecture-endpoint-2176">
            <a:extLst xmlns:a="http://schemas.openxmlformats.org/drawingml/2006/main">
              <a:ext uri="{FF2B5EF4-FFF2-40B4-BE49-F238E27FC236}">
                <a16:creationId xmlns:a16="http://schemas.microsoft.com/office/drawing/2014/main" id="{67C9298E-7DD0-4228-96DD-3A1689F09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6" name="architecture-endpoint-2177">
            <a:extLst xmlns:a="http://schemas.openxmlformats.org/drawingml/2006/main">
              <a:ext uri="{FF2B5EF4-FFF2-40B4-BE49-F238E27FC236}">
                <a16:creationId xmlns:a16="http://schemas.microsoft.com/office/drawing/2014/main" id="{9DA3B877-98F3-4B99-AEEE-2819C145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7" name="architecture-endpoint-2178">
            <a:extLst xmlns:a="http://schemas.openxmlformats.org/drawingml/2006/main">
              <a:ext uri="{FF2B5EF4-FFF2-40B4-BE49-F238E27FC236}">
                <a16:creationId xmlns:a16="http://schemas.microsoft.com/office/drawing/2014/main" id="{B678DF95-55FB-4E78-8949-634EB4DA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8" name="architecture-endpoint-2179">
            <a:extLst xmlns:a="http://schemas.openxmlformats.org/drawingml/2006/main">
              <a:ext uri="{FF2B5EF4-FFF2-40B4-BE49-F238E27FC236}">
                <a16:creationId xmlns:a16="http://schemas.microsoft.com/office/drawing/2014/main" id="{9487EBEC-B8FF-437C-9DEE-A6B6A0F78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19" name="architecture-endpoint-2180">
            <a:extLst xmlns:a="http://schemas.openxmlformats.org/drawingml/2006/main">
              <a:ext uri="{FF2B5EF4-FFF2-40B4-BE49-F238E27FC236}">
                <a16:creationId xmlns:a16="http://schemas.microsoft.com/office/drawing/2014/main" id="{F594AB59-DD6E-48E1-A891-B84973686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0" name="architecture-endpoint-2181">
            <a:extLst xmlns:a="http://schemas.openxmlformats.org/drawingml/2006/main">
              <a:ext uri="{FF2B5EF4-FFF2-40B4-BE49-F238E27FC236}">
                <a16:creationId xmlns:a16="http://schemas.microsoft.com/office/drawing/2014/main" id="{EC45AAB3-F611-482C-B1B3-E0B12A82D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1" name="architecture-endpoint-2182">
            <a:extLst xmlns:a="http://schemas.openxmlformats.org/drawingml/2006/main">
              <a:ext uri="{FF2B5EF4-FFF2-40B4-BE49-F238E27FC236}">
                <a16:creationId xmlns:a16="http://schemas.microsoft.com/office/drawing/2014/main" id="{46B8B6D1-951F-40DB-AA9C-3FE36BCC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2" name="architecture-endpoint-2183">
            <a:extLst xmlns:a="http://schemas.openxmlformats.org/drawingml/2006/main">
              <a:ext uri="{FF2B5EF4-FFF2-40B4-BE49-F238E27FC236}">
                <a16:creationId xmlns:a16="http://schemas.microsoft.com/office/drawing/2014/main" id="{6838CB8A-5174-4E11-AA9A-8EFEF341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3" name="architecture-endpoint-2184">
            <a:extLst xmlns:a="http://schemas.openxmlformats.org/drawingml/2006/main">
              <a:ext uri="{FF2B5EF4-FFF2-40B4-BE49-F238E27FC236}">
                <a16:creationId xmlns:a16="http://schemas.microsoft.com/office/drawing/2014/main" id="{BA3AA9EC-37F6-4CFD-9DE1-95A64B803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4" name="architecture-endpoint-2185">
            <a:extLst xmlns:a="http://schemas.openxmlformats.org/drawingml/2006/main">
              <a:ext uri="{FF2B5EF4-FFF2-40B4-BE49-F238E27FC236}">
                <a16:creationId xmlns:a16="http://schemas.microsoft.com/office/drawing/2014/main" id="{D3782DA6-A50F-4632-9168-9E4FBAF8D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5" name="architecture-endpoint-2186">
            <a:extLst xmlns:a="http://schemas.openxmlformats.org/drawingml/2006/main">
              <a:ext uri="{FF2B5EF4-FFF2-40B4-BE49-F238E27FC236}">
                <a16:creationId xmlns:a16="http://schemas.microsoft.com/office/drawing/2014/main" id="{F76C23AF-2149-41DA-8EA6-CA699260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6" name="architecture-endpoint-2187">
            <a:extLst xmlns:a="http://schemas.openxmlformats.org/drawingml/2006/main">
              <a:ext uri="{FF2B5EF4-FFF2-40B4-BE49-F238E27FC236}">
                <a16:creationId xmlns:a16="http://schemas.microsoft.com/office/drawing/2014/main" id="{A05FC979-264E-48A6-BFEA-834560B0F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7" name="architecture-endpoint-2188">
            <a:extLst xmlns:a="http://schemas.openxmlformats.org/drawingml/2006/main">
              <a:ext uri="{FF2B5EF4-FFF2-40B4-BE49-F238E27FC236}">
                <a16:creationId xmlns:a16="http://schemas.microsoft.com/office/drawing/2014/main" id="{99EA0631-4E80-4BE5-9E67-B2278FB8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8" name="architecture-endpoint-2189">
            <a:extLst xmlns:a="http://schemas.openxmlformats.org/drawingml/2006/main">
              <a:ext uri="{FF2B5EF4-FFF2-40B4-BE49-F238E27FC236}">
                <a16:creationId xmlns:a16="http://schemas.microsoft.com/office/drawing/2014/main" id="{2C9FC899-5EB3-4909-86D3-441C41766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29" name="architecture-endpoint-2190">
            <a:extLst xmlns:a="http://schemas.openxmlformats.org/drawingml/2006/main">
              <a:ext uri="{FF2B5EF4-FFF2-40B4-BE49-F238E27FC236}">
                <a16:creationId xmlns:a16="http://schemas.microsoft.com/office/drawing/2014/main" id="{7C77BCA8-D9C0-451D-9DAD-B0CFD861A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0" name="architecture-endpoint-2191">
            <a:extLst xmlns:a="http://schemas.openxmlformats.org/drawingml/2006/main">
              <a:ext uri="{FF2B5EF4-FFF2-40B4-BE49-F238E27FC236}">
                <a16:creationId xmlns:a16="http://schemas.microsoft.com/office/drawing/2014/main" id="{E883B4A1-B177-40B0-A8BD-3BAC1CC6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1" name="architecture-endpoint-2192">
            <a:extLst xmlns:a="http://schemas.openxmlformats.org/drawingml/2006/main">
              <a:ext uri="{FF2B5EF4-FFF2-40B4-BE49-F238E27FC236}">
                <a16:creationId xmlns:a16="http://schemas.microsoft.com/office/drawing/2014/main" id="{5FD5DE46-C952-4D01-856C-E449E359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2" name="architecture-endpoint-2193">
            <a:extLst xmlns:a="http://schemas.openxmlformats.org/drawingml/2006/main">
              <a:ext uri="{FF2B5EF4-FFF2-40B4-BE49-F238E27FC236}">
                <a16:creationId xmlns:a16="http://schemas.microsoft.com/office/drawing/2014/main" id="{7489064C-736F-4CAA-A5EA-744319CE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3" name="architecture-endpoint-2194">
            <a:extLst xmlns:a="http://schemas.openxmlformats.org/drawingml/2006/main">
              <a:ext uri="{FF2B5EF4-FFF2-40B4-BE49-F238E27FC236}">
                <a16:creationId xmlns:a16="http://schemas.microsoft.com/office/drawing/2014/main" id="{AA3C9A59-A726-4FCA-80A9-B1923284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4" name="architecture-endpoint-2195">
            <a:extLst xmlns:a="http://schemas.openxmlformats.org/drawingml/2006/main">
              <a:ext uri="{FF2B5EF4-FFF2-40B4-BE49-F238E27FC236}">
                <a16:creationId xmlns:a16="http://schemas.microsoft.com/office/drawing/2014/main" id="{4953E518-E4C2-4144-89D5-80B6F655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5" name="architecture-endpoint-2196">
            <a:extLst xmlns:a="http://schemas.openxmlformats.org/drawingml/2006/main">
              <a:ext uri="{FF2B5EF4-FFF2-40B4-BE49-F238E27FC236}">
                <a16:creationId xmlns:a16="http://schemas.microsoft.com/office/drawing/2014/main" id="{B3DECC1A-AAAF-4866-9A16-5CD6967A8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6" name="architecture-endpoint-2197">
            <a:extLst xmlns:a="http://schemas.openxmlformats.org/drawingml/2006/main">
              <a:ext uri="{FF2B5EF4-FFF2-40B4-BE49-F238E27FC236}">
                <a16:creationId xmlns:a16="http://schemas.microsoft.com/office/drawing/2014/main" id="{19CE85A5-AF3D-465A-AEFE-FF9BA57C3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7" name="architecture-endpoint-2198">
            <a:extLst xmlns:a="http://schemas.openxmlformats.org/drawingml/2006/main">
              <a:ext uri="{FF2B5EF4-FFF2-40B4-BE49-F238E27FC236}">
                <a16:creationId xmlns:a16="http://schemas.microsoft.com/office/drawing/2014/main" id="{BD2E52CD-0FC1-417A-B1E3-1DAF3F51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8" name="architecture-endpoint-2199">
            <a:extLst xmlns:a="http://schemas.openxmlformats.org/drawingml/2006/main">
              <a:ext uri="{FF2B5EF4-FFF2-40B4-BE49-F238E27FC236}">
                <a16:creationId xmlns:a16="http://schemas.microsoft.com/office/drawing/2014/main" id="{6EB0FA67-CDF0-4CBD-BB7B-9B749AE87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39" name="architecture-endpoint-2200">
            <a:extLst xmlns:a="http://schemas.openxmlformats.org/drawingml/2006/main">
              <a:ext uri="{FF2B5EF4-FFF2-40B4-BE49-F238E27FC236}">
                <a16:creationId xmlns:a16="http://schemas.microsoft.com/office/drawing/2014/main" id="{62A21988-DEEE-4B5E-A5A6-ACC26241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0" name="architecture-endpoint-2201">
            <a:extLst xmlns:a="http://schemas.openxmlformats.org/drawingml/2006/main">
              <a:ext uri="{FF2B5EF4-FFF2-40B4-BE49-F238E27FC236}">
                <a16:creationId xmlns:a16="http://schemas.microsoft.com/office/drawing/2014/main" id="{ABA22B06-819E-4AB0-97D9-A6361D6D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1" name="architecture-endpoint-2202">
            <a:extLst xmlns:a="http://schemas.openxmlformats.org/drawingml/2006/main">
              <a:ext uri="{FF2B5EF4-FFF2-40B4-BE49-F238E27FC236}">
                <a16:creationId xmlns:a16="http://schemas.microsoft.com/office/drawing/2014/main" id="{7AB87457-B9DB-4C16-ABAD-5E9C92E6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2" name="architecture-endpoint-2203">
            <a:extLst xmlns:a="http://schemas.openxmlformats.org/drawingml/2006/main">
              <a:ext uri="{FF2B5EF4-FFF2-40B4-BE49-F238E27FC236}">
                <a16:creationId xmlns:a16="http://schemas.microsoft.com/office/drawing/2014/main" id="{115E6066-DB74-43E8-9D9F-0E794086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3" name="architecture-endpoint-2204">
            <a:extLst xmlns:a="http://schemas.openxmlformats.org/drawingml/2006/main">
              <a:ext uri="{FF2B5EF4-FFF2-40B4-BE49-F238E27FC236}">
                <a16:creationId xmlns:a16="http://schemas.microsoft.com/office/drawing/2014/main" id="{5FFE2B4F-454C-42E5-AAF3-CA8E2F9A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4" name="architecture-endpoint-2205">
            <a:extLst xmlns:a="http://schemas.openxmlformats.org/drawingml/2006/main">
              <a:ext uri="{FF2B5EF4-FFF2-40B4-BE49-F238E27FC236}">
                <a16:creationId xmlns:a16="http://schemas.microsoft.com/office/drawing/2014/main" id="{57EDBB09-D765-47C0-B9EA-9BDDEC190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5" name="architecture-endpoint-2206">
            <a:extLst xmlns:a="http://schemas.openxmlformats.org/drawingml/2006/main">
              <a:ext uri="{FF2B5EF4-FFF2-40B4-BE49-F238E27FC236}">
                <a16:creationId xmlns:a16="http://schemas.microsoft.com/office/drawing/2014/main" id="{5C24F976-4836-4A82-8E2C-46BD3A5B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6" name="architecture-endpoint-2207">
            <a:extLst xmlns:a="http://schemas.openxmlformats.org/drawingml/2006/main">
              <a:ext uri="{FF2B5EF4-FFF2-40B4-BE49-F238E27FC236}">
                <a16:creationId xmlns:a16="http://schemas.microsoft.com/office/drawing/2014/main" id="{7DA128D0-DA43-46AB-8863-B83922272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7" name="architecture-endpoint-2208">
            <a:extLst xmlns:a="http://schemas.openxmlformats.org/drawingml/2006/main">
              <a:ext uri="{FF2B5EF4-FFF2-40B4-BE49-F238E27FC236}">
                <a16:creationId xmlns:a16="http://schemas.microsoft.com/office/drawing/2014/main" id="{98FD004C-EDB4-42BE-A9D3-C1A95CBA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8" name="architecture-endpoint-2209">
            <a:extLst xmlns:a="http://schemas.openxmlformats.org/drawingml/2006/main">
              <a:ext uri="{FF2B5EF4-FFF2-40B4-BE49-F238E27FC236}">
                <a16:creationId xmlns:a16="http://schemas.microsoft.com/office/drawing/2014/main" id="{B9F3EAEB-C25C-4B28-8134-7BD86978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49" name="architecture-endpoint-2210">
            <a:extLst xmlns:a="http://schemas.openxmlformats.org/drawingml/2006/main">
              <a:ext uri="{FF2B5EF4-FFF2-40B4-BE49-F238E27FC236}">
                <a16:creationId xmlns:a16="http://schemas.microsoft.com/office/drawing/2014/main" id="{CD89A8D8-6F3C-4DD8-89AD-E1371BB4D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0" name="architecture-endpoint-2211">
            <a:extLst xmlns:a="http://schemas.openxmlformats.org/drawingml/2006/main">
              <a:ext uri="{FF2B5EF4-FFF2-40B4-BE49-F238E27FC236}">
                <a16:creationId xmlns:a16="http://schemas.microsoft.com/office/drawing/2014/main" id="{6128A0C1-2733-4080-8818-29E0EBAB5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1" name="architecture-endpoint-2212">
            <a:extLst xmlns:a="http://schemas.openxmlformats.org/drawingml/2006/main">
              <a:ext uri="{FF2B5EF4-FFF2-40B4-BE49-F238E27FC236}">
                <a16:creationId xmlns:a16="http://schemas.microsoft.com/office/drawing/2014/main" id="{C0CEF864-424E-48FB-A096-55F864E03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2" name="architecture-endpoint-2213">
            <a:extLst xmlns:a="http://schemas.openxmlformats.org/drawingml/2006/main">
              <a:ext uri="{FF2B5EF4-FFF2-40B4-BE49-F238E27FC236}">
                <a16:creationId xmlns:a16="http://schemas.microsoft.com/office/drawing/2014/main" id="{59C55E90-2CAF-4EA7-81BD-94DE1F595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3" name="architecture-endpoint-2214">
            <a:extLst xmlns:a="http://schemas.openxmlformats.org/drawingml/2006/main">
              <a:ext uri="{FF2B5EF4-FFF2-40B4-BE49-F238E27FC236}">
                <a16:creationId xmlns:a16="http://schemas.microsoft.com/office/drawing/2014/main" id="{AE111FF9-9130-4EBA-AF28-CF8AE71F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4" name="architecture-endpoint-2215">
            <a:extLst xmlns:a="http://schemas.openxmlformats.org/drawingml/2006/main">
              <a:ext uri="{FF2B5EF4-FFF2-40B4-BE49-F238E27FC236}">
                <a16:creationId xmlns:a16="http://schemas.microsoft.com/office/drawing/2014/main" id="{1757DCA4-1999-4BF9-B9C2-7A74FE07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5" name="architecture-endpoint-2216">
            <a:extLst xmlns:a="http://schemas.openxmlformats.org/drawingml/2006/main">
              <a:ext uri="{FF2B5EF4-FFF2-40B4-BE49-F238E27FC236}">
                <a16:creationId xmlns:a16="http://schemas.microsoft.com/office/drawing/2014/main" id="{3972E359-A742-4FDC-B07C-EBF2A554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6" name="architecture-endpoint-2217">
            <a:extLst xmlns:a="http://schemas.openxmlformats.org/drawingml/2006/main">
              <a:ext uri="{FF2B5EF4-FFF2-40B4-BE49-F238E27FC236}">
                <a16:creationId xmlns:a16="http://schemas.microsoft.com/office/drawing/2014/main" id="{074F4D20-7397-45D8-871F-FAA7C54E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7" name="architecture-endpoint-2218">
            <a:extLst xmlns:a="http://schemas.openxmlformats.org/drawingml/2006/main">
              <a:ext uri="{FF2B5EF4-FFF2-40B4-BE49-F238E27FC236}">
                <a16:creationId xmlns:a16="http://schemas.microsoft.com/office/drawing/2014/main" id="{114C7624-4E7A-435B-B5EB-C3E5EDF93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8" name="architecture-endpoint-2219">
            <a:extLst xmlns:a="http://schemas.openxmlformats.org/drawingml/2006/main">
              <a:ext uri="{FF2B5EF4-FFF2-40B4-BE49-F238E27FC236}">
                <a16:creationId xmlns:a16="http://schemas.microsoft.com/office/drawing/2014/main" id="{DD4486B6-B720-4BE0-B17E-977E6FA5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59" name="architecture-endpoint-2220">
            <a:extLst xmlns:a="http://schemas.openxmlformats.org/drawingml/2006/main">
              <a:ext uri="{FF2B5EF4-FFF2-40B4-BE49-F238E27FC236}">
                <a16:creationId xmlns:a16="http://schemas.microsoft.com/office/drawing/2014/main" id="{13B4B464-07DC-459B-B95F-F6C62FF16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0" name="architecture-endpoint-2221">
            <a:extLst xmlns:a="http://schemas.openxmlformats.org/drawingml/2006/main">
              <a:ext uri="{FF2B5EF4-FFF2-40B4-BE49-F238E27FC236}">
                <a16:creationId xmlns:a16="http://schemas.microsoft.com/office/drawing/2014/main" id="{A4CB4198-6FB6-4560-BC3D-A84A8E38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1" name="architecture-endpoint-2222">
            <a:extLst xmlns:a="http://schemas.openxmlformats.org/drawingml/2006/main">
              <a:ext uri="{FF2B5EF4-FFF2-40B4-BE49-F238E27FC236}">
                <a16:creationId xmlns:a16="http://schemas.microsoft.com/office/drawing/2014/main" id="{2F86F8F9-585F-400F-B36C-67682BBA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2" name="architecture-endpoint-2223">
            <a:extLst xmlns:a="http://schemas.openxmlformats.org/drawingml/2006/main">
              <a:ext uri="{FF2B5EF4-FFF2-40B4-BE49-F238E27FC236}">
                <a16:creationId xmlns:a16="http://schemas.microsoft.com/office/drawing/2014/main" id="{121EBF9B-0D30-424D-BF71-F8759C050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3" name="architecture-endpoint-2224">
            <a:extLst xmlns:a="http://schemas.openxmlformats.org/drawingml/2006/main">
              <a:ext uri="{FF2B5EF4-FFF2-40B4-BE49-F238E27FC236}">
                <a16:creationId xmlns:a16="http://schemas.microsoft.com/office/drawing/2014/main" id="{58964E98-15D7-49B8-BA6C-C72E31F0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4" name="architecture-endpoint-2225">
            <a:extLst xmlns:a="http://schemas.openxmlformats.org/drawingml/2006/main">
              <a:ext uri="{FF2B5EF4-FFF2-40B4-BE49-F238E27FC236}">
                <a16:creationId xmlns:a16="http://schemas.microsoft.com/office/drawing/2014/main" id="{B7CBFAC1-2A13-4A04-9268-57CA49F4C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5" name="architecture-endpoint-2226">
            <a:extLst xmlns:a="http://schemas.openxmlformats.org/drawingml/2006/main">
              <a:ext uri="{FF2B5EF4-FFF2-40B4-BE49-F238E27FC236}">
                <a16:creationId xmlns:a16="http://schemas.microsoft.com/office/drawing/2014/main" id="{F6ACAA6F-BA23-4E85-B63B-FA8752F5C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6" name="architecture-endpoint-2227">
            <a:extLst xmlns:a="http://schemas.openxmlformats.org/drawingml/2006/main">
              <a:ext uri="{FF2B5EF4-FFF2-40B4-BE49-F238E27FC236}">
                <a16:creationId xmlns:a16="http://schemas.microsoft.com/office/drawing/2014/main" id="{0E9EC9F4-9375-4453-9120-5ED3D504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7" name="architecture-endpoint-2228">
            <a:extLst xmlns:a="http://schemas.openxmlformats.org/drawingml/2006/main">
              <a:ext uri="{FF2B5EF4-FFF2-40B4-BE49-F238E27FC236}">
                <a16:creationId xmlns:a16="http://schemas.microsoft.com/office/drawing/2014/main" id="{C4AC63D7-5DD6-4338-8279-61F9A899C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8" name="architecture-endpoint-2229">
            <a:extLst xmlns:a="http://schemas.openxmlformats.org/drawingml/2006/main">
              <a:ext uri="{FF2B5EF4-FFF2-40B4-BE49-F238E27FC236}">
                <a16:creationId xmlns:a16="http://schemas.microsoft.com/office/drawing/2014/main" id="{2BE45896-3944-48B0-ABF1-7559486CB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69" name="architecture-endpoint-2230">
            <a:extLst xmlns:a="http://schemas.openxmlformats.org/drawingml/2006/main">
              <a:ext uri="{FF2B5EF4-FFF2-40B4-BE49-F238E27FC236}">
                <a16:creationId xmlns:a16="http://schemas.microsoft.com/office/drawing/2014/main" id="{CB0BDD61-5A91-4039-BEB6-2A15E363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0" name="architecture-endpoint-2231">
            <a:extLst xmlns:a="http://schemas.openxmlformats.org/drawingml/2006/main">
              <a:ext uri="{FF2B5EF4-FFF2-40B4-BE49-F238E27FC236}">
                <a16:creationId xmlns:a16="http://schemas.microsoft.com/office/drawing/2014/main" id="{D58C270D-E94D-4DA5-9FEE-22FC5BAC5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1" name="architecture-endpoint-2232">
            <a:extLst xmlns:a="http://schemas.openxmlformats.org/drawingml/2006/main">
              <a:ext uri="{FF2B5EF4-FFF2-40B4-BE49-F238E27FC236}">
                <a16:creationId xmlns:a16="http://schemas.microsoft.com/office/drawing/2014/main" id="{40D9DE2B-9106-4E02-8DAA-F0D2D73BE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2" name="architecture-endpoint-2233">
            <a:extLst xmlns:a="http://schemas.openxmlformats.org/drawingml/2006/main">
              <a:ext uri="{FF2B5EF4-FFF2-40B4-BE49-F238E27FC236}">
                <a16:creationId xmlns:a16="http://schemas.microsoft.com/office/drawing/2014/main" id="{309CA512-EE06-4594-B0B8-A47C1564D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3" name="architecture-endpoint-2234">
            <a:extLst xmlns:a="http://schemas.openxmlformats.org/drawingml/2006/main">
              <a:ext uri="{FF2B5EF4-FFF2-40B4-BE49-F238E27FC236}">
                <a16:creationId xmlns:a16="http://schemas.microsoft.com/office/drawing/2014/main" id="{35AD15E9-9C1F-4A48-AA4D-3CDDCB7D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4" name="architecture-endpoint-2235">
            <a:extLst xmlns:a="http://schemas.openxmlformats.org/drawingml/2006/main">
              <a:ext uri="{FF2B5EF4-FFF2-40B4-BE49-F238E27FC236}">
                <a16:creationId xmlns:a16="http://schemas.microsoft.com/office/drawing/2014/main" id="{5878252B-270A-4547-AB55-0F067C799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5" name="architecture-endpoint-2236">
            <a:extLst xmlns:a="http://schemas.openxmlformats.org/drawingml/2006/main">
              <a:ext uri="{FF2B5EF4-FFF2-40B4-BE49-F238E27FC236}">
                <a16:creationId xmlns:a16="http://schemas.microsoft.com/office/drawing/2014/main" id="{B5A29389-1FD4-481D-986F-8ADF4DC1C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6" name="architecture-endpoint-2237">
            <a:extLst xmlns:a="http://schemas.openxmlformats.org/drawingml/2006/main">
              <a:ext uri="{FF2B5EF4-FFF2-40B4-BE49-F238E27FC236}">
                <a16:creationId xmlns:a16="http://schemas.microsoft.com/office/drawing/2014/main" id="{D06C53A4-5973-4D4C-9DF0-E112B14D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7" name="architecture-endpoint-2238">
            <a:extLst xmlns:a="http://schemas.openxmlformats.org/drawingml/2006/main">
              <a:ext uri="{FF2B5EF4-FFF2-40B4-BE49-F238E27FC236}">
                <a16:creationId xmlns:a16="http://schemas.microsoft.com/office/drawing/2014/main" id="{17D2D357-3C35-46B3-B883-08D4B8E84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8" name="architecture-endpoint-2239">
            <a:extLst xmlns:a="http://schemas.openxmlformats.org/drawingml/2006/main">
              <a:ext uri="{FF2B5EF4-FFF2-40B4-BE49-F238E27FC236}">
                <a16:creationId xmlns:a16="http://schemas.microsoft.com/office/drawing/2014/main" id="{95E60395-7ACA-4FCF-9354-45C6DEE26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9" name="architecture-endpoint-2240">
            <a:extLst xmlns:a="http://schemas.openxmlformats.org/drawingml/2006/main">
              <a:ext uri="{FF2B5EF4-FFF2-40B4-BE49-F238E27FC236}">
                <a16:creationId xmlns:a16="http://schemas.microsoft.com/office/drawing/2014/main" id="{D3058D11-EA3E-47BA-AC9A-32FA1440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0" name="architecture-endpoint-2241">
            <a:extLst xmlns:a="http://schemas.openxmlformats.org/drawingml/2006/main">
              <a:ext uri="{FF2B5EF4-FFF2-40B4-BE49-F238E27FC236}">
                <a16:creationId xmlns:a16="http://schemas.microsoft.com/office/drawing/2014/main" id="{8F4BD5E7-F476-455F-8659-52F1C9ED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1" name="architecture-endpoint-2242">
            <a:extLst xmlns:a="http://schemas.openxmlformats.org/drawingml/2006/main">
              <a:ext uri="{FF2B5EF4-FFF2-40B4-BE49-F238E27FC236}">
                <a16:creationId xmlns:a16="http://schemas.microsoft.com/office/drawing/2014/main" id="{49B7F63F-2422-4F47-90AA-A34117E3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2" name="architecture-endpoint-2243">
            <a:extLst xmlns:a="http://schemas.openxmlformats.org/drawingml/2006/main">
              <a:ext uri="{FF2B5EF4-FFF2-40B4-BE49-F238E27FC236}">
                <a16:creationId xmlns:a16="http://schemas.microsoft.com/office/drawing/2014/main" id="{4F7F0B36-9086-4CFE-805A-5CF3B42A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3" name="architecture-endpoint-2244">
            <a:extLst xmlns:a="http://schemas.openxmlformats.org/drawingml/2006/main">
              <a:ext uri="{FF2B5EF4-FFF2-40B4-BE49-F238E27FC236}">
                <a16:creationId xmlns:a16="http://schemas.microsoft.com/office/drawing/2014/main" id="{819C94BD-D185-4EA6-AED4-6665D077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4" name="architecture-endpoint-2245">
            <a:extLst xmlns:a="http://schemas.openxmlformats.org/drawingml/2006/main">
              <a:ext uri="{FF2B5EF4-FFF2-40B4-BE49-F238E27FC236}">
                <a16:creationId xmlns:a16="http://schemas.microsoft.com/office/drawing/2014/main" id="{288D225A-0916-47CC-99E8-D78C41F2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5" name="architecture-endpoint-2246">
            <a:extLst xmlns:a="http://schemas.openxmlformats.org/drawingml/2006/main">
              <a:ext uri="{FF2B5EF4-FFF2-40B4-BE49-F238E27FC236}">
                <a16:creationId xmlns:a16="http://schemas.microsoft.com/office/drawing/2014/main" id="{6E65D02C-BA39-40B6-A1FB-173217FDB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6" name="architecture-endpoint-2247">
            <a:extLst xmlns:a="http://schemas.openxmlformats.org/drawingml/2006/main">
              <a:ext uri="{FF2B5EF4-FFF2-40B4-BE49-F238E27FC236}">
                <a16:creationId xmlns:a16="http://schemas.microsoft.com/office/drawing/2014/main" id="{29A39136-17F3-4D10-B218-D2E1EEFF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7" name="architecture-endpoint-2248">
            <a:extLst xmlns:a="http://schemas.openxmlformats.org/drawingml/2006/main">
              <a:ext uri="{FF2B5EF4-FFF2-40B4-BE49-F238E27FC236}">
                <a16:creationId xmlns:a16="http://schemas.microsoft.com/office/drawing/2014/main" id="{E31C0C68-EF0A-4CE5-9F6C-ABA155A6E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8" name="architecture-endpoint-2249">
            <a:extLst xmlns:a="http://schemas.openxmlformats.org/drawingml/2006/main">
              <a:ext uri="{FF2B5EF4-FFF2-40B4-BE49-F238E27FC236}">
                <a16:creationId xmlns:a16="http://schemas.microsoft.com/office/drawing/2014/main" id="{781AE35E-BF55-4DFF-9FD6-F8084141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89" name="architecture-endpoint-2250">
            <a:extLst xmlns:a="http://schemas.openxmlformats.org/drawingml/2006/main">
              <a:ext uri="{FF2B5EF4-FFF2-40B4-BE49-F238E27FC236}">
                <a16:creationId xmlns:a16="http://schemas.microsoft.com/office/drawing/2014/main" id="{06210792-6563-4FFB-B816-B13E824F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0" name="architecture-endpoint-2251">
            <a:extLst xmlns:a="http://schemas.openxmlformats.org/drawingml/2006/main">
              <a:ext uri="{FF2B5EF4-FFF2-40B4-BE49-F238E27FC236}">
                <a16:creationId xmlns:a16="http://schemas.microsoft.com/office/drawing/2014/main" id="{6B57FE14-831D-47CF-8920-AC774CC0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1" name="architecture-endpoint-2252">
            <a:extLst xmlns:a="http://schemas.openxmlformats.org/drawingml/2006/main">
              <a:ext uri="{FF2B5EF4-FFF2-40B4-BE49-F238E27FC236}">
                <a16:creationId xmlns:a16="http://schemas.microsoft.com/office/drawing/2014/main" id="{F7C93B95-C8FB-464C-81ED-AE6949DE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2" name="architecture-endpoint-2253">
            <a:extLst xmlns:a="http://schemas.openxmlformats.org/drawingml/2006/main">
              <a:ext uri="{FF2B5EF4-FFF2-40B4-BE49-F238E27FC236}">
                <a16:creationId xmlns:a16="http://schemas.microsoft.com/office/drawing/2014/main" id="{5659477E-D3BC-415E-ACD6-82D42B52A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3" name="architecture-endpoint-2254">
            <a:extLst xmlns:a="http://schemas.openxmlformats.org/drawingml/2006/main">
              <a:ext uri="{FF2B5EF4-FFF2-40B4-BE49-F238E27FC236}">
                <a16:creationId xmlns:a16="http://schemas.microsoft.com/office/drawing/2014/main" id="{6BBBE24D-7452-4C70-A89E-4675ED4BA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4" name="architecture-endpoint-2255">
            <a:extLst xmlns:a="http://schemas.openxmlformats.org/drawingml/2006/main">
              <a:ext uri="{FF2B5EF4-FFF2-40B4-BE49-F238E27FC236}">
                <a16:creationId xmlns:a16="http://schemas.microsoft.com/office/drawing/2014/main" id="{DB815556-A05D-4891-B751-1AE944A7D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5" name="architecture-endpoint-2256">
            <a:extLst xmlns:a="http://schemas.openxmlformats.org/drawingml/2006/main">
              <a:ext uri="{FF2B5EF4-FFF2-40B4-BE49-F238E27FC236}">
                <a16:creationId xmlns:a16="http://schemas.microsoft.com/office/drawing/2014/main" id="{098E7DCF-3417-4692-A945-DDCC56D9B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6" name="architecture-endpoint-2257">
            <a:extLst xmlns:a="http://schemas.openxmlformats.org/drawingml/2006/main">
              <a:ext uri="{FF2B5EF4-FFF2-40B4-BE49-F238E27FC236}">
                <a16:creationId xmlns:a16="http://schemas.microsoft.com/office/drawing/2014/main" id="{33F824AD-BFFE-46A8-B3A6-E38A3965F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7" name="architecture-endpoint-2258">
            <a:extLst xmlns:a="http://schemas.openxmlformats.org/drawingml/2006/main">
              <a:ext uri="{FF2B5EF4-FFF2-40B4-BE49-F238E27FC236}">
                <a16:creationId xmlns:a16="http://schemas.microsoft.com/office/drawing/2014/main" id="{DB5901CD-5116-4478-A3B0-ACCEE07EE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8" name="architecture-endpoint-2259">
            <a:extLst xmlns:a="http://schemas.openxmlformats.org/drawingml/2006/main">
              <a:ext uri="{FF2B5EF4-FFF2-40B4-BE49-F238E27FC236}">
                <a16:creationId xmlns:a16="http://schemas.microsoft.com/office/drawing/2014/main" id="{BDDA9228-C793-4F97-A898-54931ACB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9" name="architecture-endpoint-2260">
            <a:extLst xmlns:a="http://schemas.openxmlformats.org/drawingml/2006/main">
              <a:ext uri="{FF2B5EF4-FFF2-40B4-BE49-F238E27FC236}">
                <a16:creationId xmlns:a16="http://schemas.microsoft.com/office/drawing/2014/main" id="{7DE4FEEF-1708-45D5-8FC7-EC1F3568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0" name="architecture-endpoint-2261">
            <a:extLst xmlns:a="http://schemas.openxmlformats.org/drawingml/2006/main">
              <a:ext uri="{FF2B5EF4-FFF2-40B4-BE49-F238E27FC236}">
                <a16:creationId xmlns:a16="http://schemas.microsoft.com/office/drawing/2014/main" id="{F2C88CFE-FAE2-43E1-A59E-A5A6876A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1" name="architecture-endpoint-2262">
            <a:extLst xmlns:a="http://schemas.openxmlformats.org/drawingml/2006/main">
              <a:ext uri="{FF2B5EF4-FFF2-40B4-BE49-F238E27FC236}">
                <a16:creationId xmlns:a16="http://schemas.microsoft.com/office/drawing/2014/main" id="{25FC1F1A-2DD6-4AB4-BE9D-223B90E40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2" name="architecture-endpoint-2263">
            <a:extLst xmlns:a="http://schemas.openxmlformats.org/drawingml/2006/main">
              <a:ext uri="{FF2B5EF4-FFF2-40B4-BE49-F238E27FC236}">
                <a16:creationId xmlns:a16="http://schemas.microsoft.com/office/drawing/2014/main" id="{34672DFC-405D-48AF-AD5B-4075BD10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3" name="architecture-endpoint-2264">
            <a:extLst xmlns:a="http://schemas.openxmlformats.org/drawingml/2006/main">
              <a:ext uri="{FF2B5EF4-FFF2-40B4-BE49-F238E27FC236}">
                <a16:creationId xmlns:a16="http://schemas.microsoft.com/office/drawing/2014/main" id="{F728C94F-D820-4FEE-BF79-81FC585DE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4" name="architecture-endpoint-2265">
            <a:extLst xmlns:a="http://schemas.openxmlformats.org/drawingml/2006/main">
              <a:ext uri="{FF2B5EF4-FFF2-40B4-BE49-F238E27FC236}">
                <a16:creationId xmlns:a16="http://schemas.microsoft.com/office/drawing/2014/main" id="{7B4AC24A-C7B1-4EA7-98D4-9AB6C4C92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5" name="architecture-endpoint-2266">
            <a:extLst xmlns:a="http://schemas.openxmlformats.org/drawingml/2006/main">
              <a:ext uri="{FF2B5EF4-FFF2-40B4-BE49-F238E27FC236}">
                <a16:creationId xmlns:a16="http://schemas.microsoft.com/office/drawing/2014/main" id="{398CBF1A-F073-443D-A2E9-F365D338B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6" name="architecture-endpoint-2267">
            <a:extLst xmlns:a="http://schemas.openxmlformats.org/drawingml/2006/main">
              <a:ext uri="{FF2B5EF4-FFF2-40B4-BE49-F238E27FC236}">
                <a16:creationId xmlns:a16="http://schemas.microsoft.com/office/drawing/2014/main" id="{17385A6E-4230-4CC2-A616-1FB88A8F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7" name="architecture-endpoint-2268">
            <a:extLst xmlns:a="http://schemas.openxmlformats.org/drawingml/2006/main">
              <a:ext uri="{FF2B5EF4-FFF2-40B4-BE49-F238E27FC236}">
                <a16:creationId xmlns:a16="http://schemas.microsoft.com/office/drawing/2014/main" id="{28104B50-9DC0-4A4A-A418-D064282DC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61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8" name="architecture-endpoint-2269">
            <a:extLst xmlns:a="http://schemas.openxmlformats.org/drawingml/2006/main">
              <a:ext uri="{FF2B5EF4-FFF2-40B4-BE49-F238E27FC236}">
                <a16:creationId xmlns:a16="http://schemas.microsoft.com/office/drawing/2014/main" id="{09C3E5B7-7928-49FD-9676-ECF78339D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529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09" name="architecture-endpoint-2270">
            <a:extLst xmlns:a="http://schemas.openxmlformats.org/drawingml/2006/main">
              <a:ext uri="{FF2B5EF4-FFF2-40B4-BE49-F238E27FC236}">
                <a16:creationId xmlns:a16="http://schemas.microsoft.com/office/drawing/2014/main" id="{5F3BE0DE-E6ED-48AF-9ED9-5B4304B4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196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0" name="architecture-endpoint-2271">
            <a:extLst xmlns:a="http://schemas.openxmlformats.org/drawingml/2006/main">
              <a:ext uri="{FF2B5EF4-FFF2-40B4-BE49-F238E27FC236}">
                <a16:creationId xmlns:a16="http://schemas.microsoft.com/office/drawing/2014/main" id="{8D4018EA-29B7-41AA-A18A-DB7E887E8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1" name="architecture-endpoint-2272">
            <a:extLst xmlns:a="http://schemas.openxmlformats.org/drawingml/2006/main">
              <a:ext uri="{FF2B5EF4-FFF2-40B4-BE49-F238E27FC236}">
                <a16:creationId xmlns:a16="http://schemas.microsoft.com/office/drawing/2014/main" id="{C881CE30-AD33-443B-8B8B-79B693EB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854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2" name="architecture-endpoint-2273">
            <a:extLst xmlns:a="http://schemas.openxmlformats.org/drawingml/2006/main">
              <a:ext uri="{FF2B5EF4-FFF2-40B4-BE49-F238E27FC236}">
                <a16:creationId xmlns:a16="http://schemas.microsoft.com/office/drawing/2014/main" id="{68B9DA14-DDAE-43FF-988D-C6A86B75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3" name="architecture-endpoint-2274">
            <a:extLst xmlns:a="http://schemas.openxmlformats.org/drawingml/2006/main">
              <a:ext uri="{FF2B5EF4-FFF2-40B4-BE49-F238E27FC236}">
                <a16:creationId xmlns:a16="http://schemas.microsoft.com/office/drawing/2014/main" id="{143E4073-6DAE-4889-AD89-BB19B5DD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189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4" name="architecture-endpoint-2275">
            <a:extLst xmlns:a="http://schemas.openxmlformats.org/drawingml/2006/main">
              <a:ext uri="{FF2B5EF4-FFF2-40B4-BE49-F238E27FC236}">
                <a16:creationId xmlns:a16="http://schemas.microsoft.com/office/drawing/2014/main" id="{CFCF382F-37ED-4E31-A2C3-8D37036A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56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5" name="architecture-endpoint-2276">
            <a:extLst xmlns:a="http://schemas.openxmlformats.org/drawingml/2006/main">
              <a:ext uri="{FF2B5EF4-FFF2-40B4-BE49-F238E27FC236}">
                <a16:creationId xmlns:a16="http://schemas.microsoft.com/office/drawing/2014/main" id="{B878DBCB-007F-4DDC-9EED-F1E0F18B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523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6" name="architecture-endpoint-2277">
            <a:extLst xmlns:a="http://schemas.openxmlformats.org/drawingml/2006/main">
              <a:ext uri="{FF2B5EF4-FFF2-40B4-BE49-F238E27FC236}">
                <a16:creationId xmlns:a16="http://schemas.microsoft.com/office/drawing/2014/main" id="{04A60374-A0B6-479C-AD33-FB2F39640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191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7" name="architecture-endpoint-2278">
            <a:extLst xmlns:a="http://schemas.openxmlformats.org/drawingml/2006/main">
              <a:ext uri="{FF2B5EF4-FFF2-40B4-BE49-F238E27FC236}">
                <a16:creationId xmlns:a16="http://schemas.microsoft.com/office/drawing/2014/main" id="{9405C179-09F5-4A74-9BC7-F1947B218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58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8" name="architecture-endpoint-2279">
            <a:extLst xmlns:a="http://schemas.openxmlformats.org/drawingml/2006/main">
              <a:ext uri="{FF2B5EF4-FFF2-40B4-BE49-F238E27FC236}">
                <a16:creationId xmlns:a16="http://schemas.microsoft.com/office/drawing/2014/main" id="{7F58F005-0C56-4A49-8082-DD682E0CA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525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19" name="architecture-endpoint-2280">
            <a:extLst xmlns:a="http://schemas.openxmlformats.org/drawingml/2006/main">
              <a:ext uri="{FF2B5EF4-FFF2-40B4-BE49-F238E27FC236}">
                <a16:creationId xmlns:a16="http://schemas.microsoft.com/office/drawing/2014/main" id="{416729EF-3D4E-413D-91F7-A83371C9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92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0" name="architecture-endpoint-2281">
            <a:extLst xmlns:a="http://schemas.openxmlformats.org/drawingml/2006/main">
              <a:ext uri="{FF2B5EF4-FFF2-40B4-BE49-F238E27FC236}">
                <a16:creationId xmlns:a16="http://schemas.microsoft.com/office/drawing/2014/main" id="{0B1DEAC5-FE6D-4401-848D-7C96B6076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1" name="architecture-endpoint-2282">
            <a:extLst xmlns:a="http://schemas.openxmlformats.org/drawingml/2006/main">
              <a:ext uri="{FF2B5EF4-FFF2-40B4-BE49-F238E27FC236}">
                <a16:creationId xmlns:a16="http://schemas.microsoft.com/office/drawing/2014/main" id="{C9B0FEEF-3910-4D99-A2F3-4391219DB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27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2" name="architecture-endpoint-2283">
            <a:extLst xmlns:a="http://schemas.openxmlformats.org/drawingml/2006/main">
              <a:ext uri="{FF2B5EF4-FFF2-40B4-BE49-F238E27FC236}">
                <a16:creationId xmlns:a16="http://schemas.microsoft.com/office/drawing/2014/main" id="{CD1D9F03-14E1-4F6D-9E51-E07DE7B2E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194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3" name="textbox-167">
            <a:extLst xmlns:a="http://schemas.openxmlformats.org/drawingml/2006/main">
              <a:ext uri="{FF2B5EF4-FFF2-40B4-BE49-F238E27FC236}">
                <a16:creationId xmlns:a16="http://schemas.microsoft.com/office/drawing/2014/main" id="{0CD0F049-17D4-4A60-AD23-92F8D836F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5162550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2424" name="architecture-endpoint-2284">
            <a:extLst xmlns:a="http://schemas.openxmlformats.org/drawingml/2006/main">
              <a:ext uri="{FF2B5EF4-FFF2-40B4-BE49-F238E27FC236}">
                <a16:creationId xmlns:a16="http://schemas.microsoft.com/office/drawing/2014/main" id="{699FFF95-703F-4ADB-B7CA-3944117A6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5" name="architecture-endpoint-2285">
            <a:extLst xmlns:a="http://schemas.openxmlformats.org/drawingml/2006/main">
              <a:ext uri="{FF2B5EF4-FFF2-40B4-BE49-F238E27FC236}">
                <a16:creationId xmlns:a16="http://schemas.microsoft.com/office/drawing/2014/main" id="{DB0D9035-0DD8-4F3C-A6A1-CD0D95C6D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6" name="architecture-endpoint-2286">
            <a:extLst xmlns:a="http://schemas.openxmlformats.org/drawingml/2006/main">
              <a:ext uri="{FF2B5EF4-FFF2-40B4-BE49-F238E27FC236}">
                <a16:creationId xmlns:a16="http://schemas.microsoft.com/office/drawing/2014/main" id="{AC0496E0-723B-40B8-9CA5-6FDF61A80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7" name="architecture-endpoint-2287">
            <a:extLst xmlns:a="http://schemas.openxmlformats.org/drawingml/2006/main">
              <a:ext uri="{FF2B5EF4-FFF2-40B4-BE49-F238E27FC236}">
                <a16:creationId xmlns:a16="http://schemas.microsoft.com/office/drawing/2014/main" id="{7B8C462B-D50E-4CE4-AF5B-959277F7F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8" name="architecture-endpoint-2288">
            <a:extLst xmlns:a="http://schemas.openxmlformats.org/drawingml/2006/main">
              <a:ext uri="{FF2B5EF4-FFF2-40B4-BE49-F238E27FC236}">
                <a16:creationId xmlns:a16="http://schemas.microsoft.com/office/drawing/2014/main" id="{FD47412C-410A-4CCC-82BB-C5F6C9CBF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29" name="architecture-endpoint-2289">
            <a:extLst xmlns:a="http://schemas.openxmlformats.org/drawingml/2006/main">
              <a:ext uri="{FF2B5EF4-FFF2-40B4-BE49-F238E27FC236}">
                <a16:creationId xmlns:a16="http://schemas.microsoft.com/office/drawing/2014/main" id="{96DC797C-F9F1-47BA-B630-020509E4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0" name="architecture-endpoint-2290">
            <a:extLst xmlns:a="http://schemas.openxmlformats.org/drawingml/2006/main">
              <a:ext uri="{FF2B5EF4-FFF2-40B4-BE49-F238E27FC236}">
                <a16:creationId xmlns:a16="http://schemas.microsoft.com/office/drawing/2014/main" id="{8E829600-FFB7-4C1E-A3D2-2FA469FB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1" name="architecture-endpoint-2291">
            <a:extLst xmlns:a="http://schemas.openxmlformats.org/drawingml/2006/main">
              <a:ext uri="{FF2B5EF4-FFF2-40B4-BE49-F238E27FC236}">
                <a16:creationId xmlns:a16="http://schemas.microsoft.com/office/drawing/2014/main" id="{855140EC-A504-4CCD-98D1-490443BD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2" name="architecture-endpoint-2292">
            <a:extLst xmlns:a="http://schemas.openxmlformats.org/drawingml/2006/main">
              <a:ext uri="{FF2B5EF4-FFF2-40B4-BE49-F238E27FC236}">
                <a16:creationId xmlns:a16="http://schemas.microsoft.com/office/drawing/2014/main" id="{71F56DCD-8AAF-4D12-8D3B-4ACB0E58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3" name="architecture-endpoint-2293">
            <a:extLst xmlns:a="http://schemas.openxmlformats.org/drawingml/2006/main">
              <a:ext uri="{FF2B5EF4-FFF2-40B4-BE49-F238E27FC236}">
                <a16:creationId xmlns:a16="http://schemas.microsoft.com/office/drawing/2014/main" id="{98F2BEBC-3571-4D5E-A28F-AC53816BE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4" name="architecture-endpoint-2294">
            <a:extLst xmlns:a="http://schemas.openxmlformats.org/drawingml/2006/main">
              <a:ext uri="{FF2B5EF4-FFF2-40B4-BE49-F238E27FC236}">
                <a16:creationId xmlns:a16="http://schemas.microsoft.com/office/drawing/2014/main" id="{23625643-88B2-48B1-8259-97DCF300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5" name="architecture-endpoint-2295">
            <a:extLst xmlns:a="http://schemas.openxmlformats.org/drawingml/2006/main">
              <a:ext uri="{FF2B5EF4-FFF2-40B4-BE49-F238E27FC236}">
                <a16:creationId xmlns:a16="http://schemas.microsoft.com/office/drawing/2014/main" id="{57C7E1E0-FA50-4875-8D34-1BA4D96D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6" name="architecture-endpoint-2296">
            <a:extLst xmlns:a="http://schemas.openxmlformats.org/drawingml/2006/main">
              <a:ext uri="{FF2B5EF4-FFF2-40B4-BE49-F238E27FC236}">
                <a16:creationId xmlns:a16="http://schemas.microsoft.com/office/drawing/2014/main" id="{A040E003-71C3-457E-AF37-6B52D095A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7" name="architecture-endpoint-2297">
            <a:extLst xmlns:a="http://schemas.openxmlformats.org/drawingml/2006/main">
              <a:ext uri="{FF2B5EF4-FFF2-40B4-BE49-F238E27FC236}">
                <a16:creationId xmlns:a16="http://schemas.microsoft.com/office/drawing/2014/main" id="{5C43635E-834A-47A2-8FF1-38ED9FCC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8" name="architecture-endpoint-2298">
            <a:extLst xmlns:a="http://schemas.openxmlformats.org/drawingml/2006/main">
              <a:ext uri="{FF2B5EF4-FFF2-40B4-BE49-F238E27FC236}">
                <a16:creationId xmlns:a16="http://schemas.microsoft.com/office/drawing/2014/main" id="{1304CD73-5641-4D73-BE7D-654DD9C15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39" name="architecture-endpoint-2299">
            <a:extLst xmlns:a="http://schemas.openxmlformats.org/drawingml/2006/main">
              <a:ext uri="{FF2B5EF4-FFF2-40B4-BE49-F238E27FC236}">
                <a16:creationId xmlns:a16="http://schemas.microsoft.com/office/drawing/2014/main" id="{F538FC9A-F436-4DF3-8CAA-B56B7FC5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0" name="architecture-endpoint-2300">
            <a:extLst xmlns:a="http://schemas.openxmlformats.org/drawingml/2006/main">
              <a:ext uri="{FF2B5EF4-FFF2-40B4-BE49-F238E27FC236}">
                <a16:creationId xmlns:a16="http://schemas.microsoft.com/office/drawing/2014/main" id="{41ECEA85-3FB9-4EC5-B9EA-18F03715D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1" name="architecture-endpoint-2301">
            <a:extLst xmlns:a="http://schemas.openxmlformats.org/drawingml/2006/main">
              <a:ext uri="{FF2B5EF4-FFF2-40B4-BE49-F238E27FC236}">
                <a16:creationId xmlns:a16="http://schemas.microsoft.com/office/drawing/2014/main" id="{4A7FEFDB-01C5-4B8E-A4F5-94DFCE9D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2" name="architecture-endpoint-2302">
            <a:extLst xmlns:a="http://schemas.openxmlformats.org/drawingml/2006/main">
              <a:ext uri="{FF2B5EF4-FFF2-40B4-BE49-F238E27FC236}">
                <a16:creationId xmlns:a16="http://schemas.microsoft.com/office/drawing/2014/main" id="{7D727359-77B5-43D3-8842-6B258D169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3" name="architecture-endpoint-2303">
            <a:extLst xmlns:a="http://schemas.openxmlformats.org/drawingml/2006/main">
              <a:ext uri="{FF2B5EF4-FFF2-40B4-BE49-F238E27FC236}">
                <a16:creationId xmlns:a16="http://schemas.microsoft.com/office/drawing/2014/main" id="{7A40F2F9-3F4D-43B7-BE01-284B4E8B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4" name="architecture-endpoint-2304">
            <a:extLst xmlns:a="http://schemas.openxmlformats.org/drawingml/2006/main">
              <a:ext uri="{FF2B5EF4-FFF2-40B4-BE49-F238E27FC236}">
                <a16:creationId xmlns:a16="http://schemas.microsoft.com/office/drawing/2014/main" id="{D1356922-5912-4021-8A3E-6B13BAE45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5" name="architecture-endpoint-2305">
            <a:extLst xmlns:a="http://schemas.openxmlformats.org/drawingml/2006/main">
              <a:ext uri="{FF2B5EF4-FFF2-40B4-BE49-F238E27FC236}">
                <a16:creationId xmlns:a16="http://schemas.microsoft.com/office/drawing/2014/main" id="{9B873CC0-C664-4836-96B0-53231092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6" name="architecture-endpoint-2306">
            <a:extLst xmlns:a="http://schemas.openxmlformats.org/drawingml/2006/main">
              <a:ext uri="{FF2B5EF4-FFF2-40B4-BE49-F238E27FC236}">
                <a16:creationId xmlns:a16="http://schemas.microsoft.com/office/drawing/2014/main" id="{13B170CC-DFA1-4291-914C-615786F4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7" name="architecture-endpoint-2307">
            <a:extLst xmlns:a="http://schemas.openxmlformats.org/drawingml/2006/main">
              <a:ext uri="{FF2B5EF4-FFF2-40B4-BE49-F238E27FC236}">
                <a16:creationId xmlns:a16="http://schemas.microsoft.com/office/drawing/2014/main" id="{AD21C9B7-A050-410B-A66B-2FD8A6BF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8" name="architecture-endpoint-2308">
            <a:extLst xmlns:a="http://schemas.openxmlformats.org/drawingml/2006/main">
              <a:ext uri="{FF2B5EF4-FFF2-40B4-BE49-F238E27FC236}">
                <a16:creationId xmlns:a16="http://schemas.microsoft.com/office/drawing/2014/main" id="{520588A6-9331-438D-A8B8-ABD1CC578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49" name="architecture-endpoint-2309">
            <a:extLst xmlns:a="http://schemas.openxmlformats.org/drawingml/2006/main">
              <a:ext uri="{FF2B5EF4-FFF2-40B4-BE49-F238E27FC236}">
                <a16:creationId xmlns:a16="http://schemas.microsoft.com/office/drawing/2014/main" id="{90020B6E-302B-4B36-8AB5-C764B1FFB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0" name="architecture-endpoint-2310">
            <a:extLst xmlns:a="http://schemas.openxmlformats.org/drawingml/2006/main">
              <a:ext uri="{FF2B5EF4-FFF2-40B4-BE49-F238E27FC236}">
                <a16:creationId xmlns:a16="http://schemas.microsoft.com/office/drawing/2014/main" id="{A09826A9-ACC9-4AD7-A6D7-E45BB5FB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1" name="architecture-endpoint-2311">
            <a:extLst xmlns:a="http://schemas.openxmlformats.org/drawingml/2006/main">
              <a:ext uri="{FF2B5EF4-FFF2-40B4-BE49-F238E27FC236}">
                <a16:creationId xmlns:a16="http://schemas.microsoft.com/office/drawing/2014/main" id="{8B704198-0D93-49A0-A337-9BE9E0E70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2" name="architecture-endpoint-2312">
            <a:extLst xmlns:a="http://schemas.openxmlformats.org/drawingml/2006/main">
              <a:ext uri="{FF2B5EF4-FFF2-40B4-BE49-F238E27FC236}">
                <a16:creationId xmlns:a16="http://schemas.microsoft.com/office/drawing/2014/main" id="{B157C606-29AB-4BDE-BAAC-9AA0DCA6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3" name="architecture-endpoint-2313">
            <a:extLst xmlns:a="http://schemas.openxmlformats.org/drawingml/2006/main">
              <a:ext uri="{FF2B5EF4-FFF2-40B4-BE49-F238E27FC236}">
                <a16:creationId xmlns:a16="http://schemas.microsoft.com/office/drawing/2014/main" id="{B77780EB-BA8B-403B-ADC4-1D12A408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4" name="architecture-endpoint-2314">
            <a:extLst xmlns:a="http://schemas.openxmlformats.org/drawingml/2006/main">
              <a:ext uri="{FF2B5EF4-FFF2-40B4-BE49-F238E27FC236}">
                <a16:creationId xmlns:a16="http://schemas.microsoft.com/office/drawing/2014/main" id="{798B4273-D036-4CE5-862C-A2DA30497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5" name="architecture-endpoint-2315">
            <a:extLst xmlns:a="http://schemas.openxmlformats.org/drawingml/2006/main">
              <a:ext uri="{FF2B5EF4-FFF2-40B4-BE49-F238E27FC236}">
                <a16:creationId xmlns:a16="http://schemas.microsoft.com/office/drawing/2014/main" id="{9D43C73B-E280-4095-9327-A0C107DD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6" name="architecture-endpoint-2316">
            <a:extLst xmlns:a="http://schemas.openxmlformats.org/drawingml/2006/main">
              <a:ext uri="{FF2B5EF4-FFF2-40B4-BE49-F238E27FC236}">
                <a16:creationId xmlns:a16="http://schemas.microsoft.com/office/drawing/2014/main" id="{BDD9254A-E8F5-4CC7-9ADF-4743F1428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7" name="architecture-endpoint-2317">
            <a:extLst xmlns:a="http://schemas.openxmlformats.org/drawingml/2006/main">
              <a:ext uri="{FF2B5EF4-FFF2-40B4-BE49-F238E27FC236}">
                <a16:creationId xmlns:a16="http://schemas.microsoft.com/office/drawing/2014/main" id="{7E3045ED-BD71-4C27-818D-C814BD5C4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8" name="architecture-endpoint-2318">
            <a:extLst xmlns:a="http://schemas.openxmlformats.org/drawingml/2006/main">
              <a:ext uri="{FF2B5EF4-FFF2-40B4-BE49-F238E27FC236}">
                <a16:creationId xmlns:a16="http://schemas.microsoft.com/office/drawing/2014/main" id="{D22FFE32-E748-45D8-A3FB-FBB70100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59" name="architecture-endpoint-2319">
            <a:extLst xmlns:a="http://schemas.openxmlformats.org/drawingml/2006/main">
              <a:ext uri="{FF2B5EF4-FFF2-40B4-BE49-F238E27FC236}">
                <a16:creationId xmlns:a16="http://schemas.microsoft.com/office/drawing/2014/main" id="{C00FE959-DE0B-4945-8D72-E1A5817DD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0" name="architecture-endpoint-2320">
            <a:extLst xmlns:a="http://schemas.openxmlformats.org/drawingml/2006/main">
              <a:ext uri="{FF2B5EF4-FFF2-40B4-BE49-F238E27FC236}">
                <a16:creationId xmlns:a16="http://schemas.microsoft.com/office/drawing/2014/main" id="{30E81257-F8A8-43EB-9FA4-8884121B2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1" name="architecture-endpoint-2321">
            <a:extLst xmlns:a="http://schemas.openxmlformats.org/drawingml/2006/main">
              <a:ext uri="{FF2B5EF4-FFF2-40B4-BE49-F238E27FC236}">
                <a16:creationId xmlns:a16="http://schemas.microsoft.com/office/drawing/2014/main" id="{391F1980-782E-451C-9111-970CA1C3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2" name="architecture-endpoint-2322">
            <a:extLst xmlns:a="http://schemas.openxmlformats.org/drawingml/2006/main">
              <a:ext uri="{FF2B5EF4-FFF2-40B4-BE49-F238E27FC236}">
                <a16:creationId xmlns:a16="http://schemas.microsoft.com/office/drawing/2014/main" id="{E2D05CC1-5C0C-49FF-937B-220EFD727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3" name="architecture-endpoint-2323">
            <a:extLst xmlns:a="http://schemas.openxmlformats.org/drawingml/2006/main">
              <a:ext uri="{FF2B5EF4-FFF2-40B4-BE49-F238E27FC236}">
                <a16:creationId xmlns:a16="http://schemas.microsoft.com/office/drawing/2014/main" id="{B536B867-2477-441F-B110-A55137C6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4" name="architecture-endpoint-2324">
            <a:extLst xmlns:a="http://schemas.openxmlformats.org/drawingml/2006/main">
              <a:ext uri="{FF2B5EF4-FFF2-40B4-BE49-F238E27FC236}">
                <a16:creationId xmlns:a16="http://schemas.microsoft.com/office/drawing/2014/main" id="{B4FE5AA2-98F2-452F-A802-7E91C66B5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5" name="architecture-endpoint-2325">
            <a:extLst xmlns:a="http://schemas.openxmlformats.org/drawingml/2006/main">
              <a:ext uri="{FF2B5EF4-FFF2-40B4-BE49-F238E27FC236}">
                <a16:creationId xmlns:a16="http://schemas.microsoft.com/office/drawing/2014/main" id="{EFE3988B-3493-4D17-B8AC-E15A5A6D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6" name="architecture-endpoint-2326">
            <a:extLst xmlns:a="http://schemas.openxmlformats.org/drawingml/2006/main">
              <a:ext uri="{FF2B5EF4-FFF2-40B4-BE49-F238E27FC236}">
                <a16:creationId xmlns:a16="http://schemas.microsoft.com/office/drawing/2014/main" id="{B2512186-4814-4198-B29B-C7651B1A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7" name="architecture-endpoint-2327">
            <a:extLst xmlns:a="http://schemas.openxmlformats.org/drawingml/2006/main">
              <a:ext uri="{FF2B5EF4-FFF2-40B4-BE49-F238E27FC236}">
                <a16:creationId xmlns:a16="http://schemas.microsoft.com/office/drawing/2014/main" id="{FDCBE8F6-CD41-4291-9858-1626AA3C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8" name="architecture-endpoint-2328">
            <a:extLst xmlns:a="http://schemas.openxmlformats.org/drawingml/2006/main">
              <a:ext uri="{FF2B5EF4-FFF2-40B4-BE49-F238E27FC236}">
                <a16:creationId xmlns:a16="http://schemas.microsoft.com/office/drawing/2014/main" id="{9D1215AA-4535-4D4F-BCA4-C3AA4382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9" name="architecture-endpoint-2329">
            <a:extLst xmlns:a="http://schemas.openxmlformats.org/drawingml/2006/main">
              <a:ext uri="{FF2B5EF4-FFF2-40B4-BE49-F238E27FC236}">
                <a16:creationId xmlns:a16="http://schemas.microsoft.com/office/drawing/2014/main" id="{9756F1B1-AAB8-4A63-A3C1-235EDF0E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0" name="architecture-endpoint-2330">
            <a:extLst xmlns:a="http://schemas.openxmlformats.org/drawingml/2006/main">
              <a:ext uri="{FF2B5EF4-FFF2-40B4-BE49-F238E27FC236}">
                <a16:creationId xmlns:a16="http://schemas.microsoft.com/office/drawing/2014/main" id="{F9316241-0B09-4451-B673-C13C1DB7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1" name="architecture-endpoint-2331">
            <a:extLst xmlns:a="http://schemas.openxmlformats.org/drawingml/2006/main">
              <a:ext uri="{FF2B5EF4-FFF2-40B4-BE49-F238E27FC236}">
                <a16:creationId xmlns:a16="http://schemas.microsoft.com/office/drawing/2014/main" id="{E3A6C6D4-26A4-4475-9535-B843A83B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2" name="architecture-endpoint-2332">
            <a:extLst xmlns:a="http://schemas.openxmlformats.org/drawingml/2006/main">
              <a:ext uri="{FF2B5EF4-FFF2-40B4-BE49-F238E27FC236}">
                <a16:creationId xmlns:a16="http://schemas.microsoft.com/office/drawing/2014/main" id="{7A5D341B-861B-4849-9E44-866A1DA53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3" name="architecture-endpoint-2333">
            <a:extLst xmlns:a="http://schemas.openxmlformats.org/drawingml/2006/main">
              <a:ext uri="{FF2B5EF4-FFF2-40B4-BE49-F238E27FC236}">
                <a16:creationId xmlns:a16="http://schemas.microsoft.com/office/drawing/2014/main" id="{DD6FBA96-81FC-4971-959A-6323796FF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4" name="architecture-endpoint-2334">
            <a:extLst xmlns:a="http://schemas.openxmlformats.org/drawingml/2006/main">
              <a:ext uri="{FF2B5EF4-FFF2-40B4-BE49-F238E27FC236}">
                <a16:creationId xmlns:a16="http://schemas.microsoft.com/office/drawing/2014/main" id="{7A201945-1E01-4576-A5D5-6D9C5BE99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5" name="architecture-endpoint-2335">
            <a:extLst xmlns:a="http://schemas.openxmlformats.org/drawingml/2006/main">
              <a:ext uri="{FF2B5EF4-FFF2-40B4-BE49-F238E27FC236}">
                <a16:creationId xmlns:a16="http://schemas.microsoft.com/office/drawing/2014/main" id="{34C34092-FA57-455D-ADEA-CD6AA6FB2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6" name="architecture-endpoint-2336">
            <a:extLst xmlns:a="http://schemas.openxmlformats.org/drawingml/2006/main">
              <a:ext uri="{FF2B5EF4-FFF2-40B4-BE49-F238E27FC236}">
                <a16:creationId xmlns:a16="http://schemas.microsoft.com/office/drawing/2014/main" id="{6EF972C0-99F9-4938-BF2C-FFBC54E2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7" name="architecture-endpoint-2337">
            <a:extLst xmlns:a="http://schemas.openxmlformats.org/drawingml/2006/main">
              <a:ext uri="{FF2B5EF4-FFF2-40B4-BE49-F238E27FC236}">
                <a16:creationId xmlns:a16="http://schemas.microsoft.com/office/drawing/2014/main" id="{A84FB9DB-73A8-426D-8E47-AE48DEA97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8" name="architecture-endpoint-2338">
            <a:extLst xmlns:a="http://schemas.openxmlformats.org/drawingml/2006/main">
              <a:ext uri="{FF2B5EF4-FFF2-40B4-BE49-F238E27FC236}">
                <a16:creationId xmlns:a16="http://schemas.microsoft.com/office/drawing/2014/main" id="{A973CB17-F398-4D55-9855-50FE969E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9" name="architecture-endpoint-2339">
            <a:extLst xmlns:a="http://schemas.openxmlformats.org/drawingml/2006/main">
              <a:ext uri="{FF2B5EF4-FFF2-40B4-BE49-F238E27FC236}">
                <a16:creationId xmlns:a16="http://schemas.microsoft.com/office/drawing/2014/main" id="{F7A835F7-49B7-434F-A0C4-A460943AC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0" name="architecture-endpoint-2340">
            <a:extLst xmlns:a="http://schemas.openxmlformats.org/drawingml/2006/main">
              <a:ext uri="{FF2B5EF4-FFF2-40B4-BE49-F238E27FC236}">
                <a16:creationId xmlns:a16="http://schemas.microsoft.com/office/drawing/2014/main" id="{70384CAF-B63E-4991-A2CF-D8CDABEFB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1" name="architecture-endpoint-2341">
            <a:extLst xmlns:a="http://schemas.openxmlformats.org/drawingml/2006/main">
              <a:ext uri="{FF2B5EF4-FFF2-40B4-BE49-F238E27FC236}">
                <a16:creationId xmlns:a16="http://schemas.microsoft.com/office/drawing/2014/main" id="{5B58E11B-48E7-4351-ACA1-6E959DFE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2" name="architecture-endpoint-2342">
            <a:extLst xmlns:a="http://schemas.openxmlformats.org/drawingml/2006/main">
              <a:ext uri="{FF2B5EF4-FFF2-40B4-BE49-F238E27FC236}">
                <a16:creationId xmlns:a16="http://schemas.microsoft.com/office/drawing/2014/main" id="{E91006E0-894F-43A2-A2BD-47542D0E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3" name="architecture-endpoint-2343">
            <a:extLst xmlns:a="http://schemas.openxmlformats.org/drawingml/2006/main">
              <a:ext uri="{FF2B5EF4-FFF2-40B4-BE49-F238E27FC236}">
                <a16:creationId xmlns:a16="http://schemas.microsoft.com/office/drawing/2014/main" id="{4A1868ED-DA4E-4B42-8D71-DCFF975B3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4" name="architecture-endpoint-2344">
            <a:extLst xmlns:a="http://schemas.openxmlformats.org/drawingml/2006/main">
              <a:ext uri="{FF2B5EF4-FFF2-40B4-BE49-F238E27FC236}">
                <a16:creationId xmlns:a16="http://schemas.microsoft.com/office/drawing/2014/main" id="{BBF542DE-305F-45DB-B6B8-45EF7AD3C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5" name="architecture-endpoint-2345">
            <a:extLst xmlns:a="http://schemas.openxmlformats.org/drawingml/2006/main">
              <a:ext uri="{FF2B5EF4-FFF2-40B4-BE49-F238E27FC236}">
                <a16:creationId xmlns:a16="http://schemas.microsoft.com/office/drawing/2014/main" id="{DF493AA6-49CC-4DED-A4E5-C909ABF48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6" name="architecture-endpoint-2346">
            <a:extLst xmlns:a="http://schemas.openxmlformats.org/drawingml/2006/main">
              <a:ext uri="{FF2B5EF4-FFF2-40B4-BE49-F238E27FC236}">
                <a16:creationId xmlns:a16="http://schemas.microsoft.com/office/drawing/2014/main" id="{F009D535-58D1-4F52-B40F-23FF8CDF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7" name="architecture-endpoint-2347">
            <a:extLst xmlns:a="http://schemas.openxmlformats.org/drawingml/2006/main">
              <a:ext uri="{FF2B5EF4-FFF2-40B4-BE49-F238E27FC236}">
                <a16:creationId xmlns:a16="http://schemas.microsoft.com/office/drawing/2014/main" id="{10D8ED89-403A-4B34-8C70-A1A172CE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8" name="architecture-endpoint-2348">
            <a:extLst xmlns:a="http://schemas.openxmlformats.org/drawingml/2006/main">
              <a:ext uri="{FF2B5EF4-FFF2-40B4-BE49-F238E27FC236}">
                <a16:creationId xmlns:a16="http://schemas.microsoft.com/office/drawing/2014/main" id="{988E5110-D128-4461-A8F7-5FA48DCA8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9" name="architecture-endpoint-2349">
            <a:extLst xmlns:a="http://schemas.openxmlformats.org/drawingml/2006/main">
              <a:ext uri="{FF2B5EF4-FFF2-40B4-BE49-F238E27FC236}">
                <a16:creationId xmlns:a16="http://schemas.microsoft.com/office/drawing/2014/main" id="{AB966248-BFAF-4E86-823C-52F7CCAD2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0" name="architecture-endpoint-2350">
            <a:extLst xmlns:a="http://schemas.openxmlformats.org/drawingml/2006/main">
              <a:ext uri="{FF2B5EF4-FFF2-40B4-BE49-F238E27FC236}">
                <a16:creationId xmlns:a16="http://schemas.microsoft.com/office/drawing/2014/main" id="{45D89887-AE12-44FF-B4DF-48029A61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1" name="architecture-endpoint-2351">
            <a:extLst xmlns:a="http://schemas.openxmlformats.org/drawingml/2006/main">
              <a:ext uri="{FF2B5EF4-FFF2-40B4-BE49-F238E27FC236}">
                <a16:creationId xmlns:a16="http://schemas.microsoft.com/office/drawing/2014/main" id="{50345C8F-E9F4-4318-B6AB-194E0CDC2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2" name="architecture-endpoint-2352">
            <a:extLst xmlns:a="http://schemas.openxmlformats.org/drawingml/2006/main">
              <a:ext uri="{FF2B5EF4-FFF2-40B4-BE49-F238E27FC236}">
                <a16:creationId xmlns:a16="http://schemas.microsoft.com/office/drawing/2014/main" id="{6EA6A438-8AA3-4ED4-AFDA-AA7A392FA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3" name="architecture-endpoint-2353">
            <a:extLst xmlns:a="http://schemas.openxmlformats.org/drawingml/2006/main">
              <a:ext uri="{FF2B5EF4-FFF2-40B4-BE49-F238E27FC236}">
                <a16:creationId xmlns:a16="http://schemas.microsoft.com/office/drawing/2014/main" id="{B16DD42E-20C3-462C-892B-F8A500F6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4" name="architecture-endpoint-2354">
            <a:extLst xmlns:a="http://schemas.openxmlformats.org/drawingml/2006/main">
              <a:ext uri="{FF2B5EF4-FFF2-40B4-BE49-F238E27FC236}">
                <a16:creationId xmlns:a16="http://schemas.microsoft.com/office/drawing/2014/main" id="{E8B2C8EB-E62A-4C3C-9B50-2AAE11FCB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5" name="architecture-endpoint-2355">
            <a:extLst xmlns:a="http://schemas.openxmlformats.org/drawingml/2006/main">
              <a:ext uri="{FF2B5EF4-FFF2-40B4-BE49-F238E27FC236}">
                <a16:creationId xmlns:a16="http://schemas.microsoft.com/office/drawing/2014/main" id="{18684597-EDE7-480C-B015-DF4F655D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6" name="architecture-endpoint-2356">
            <a:extLst xmlns:a="http://schemas.openxmlformats.org/drawingml/2006/main">
              <a:ext uri="{FF2B5EF4-FFF2-40B4-BE49-F238E27FC236}">
                <a16:creationId xmlns:a16="http://schemas.microsoft.com/office/drawing/2014/main" id="{079CD090-387F-47BD-8088-1C29741B3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7" name="architecture-endpoint-2357">
            <a:extLst xmlns:a="http://schemas.openxmlformats.org/drawingml/2006/main">
              <a:ext uri="{FF2B5EF4-FFF2-40B4-BE49-F238E27FC236}">
                <a16:creationId xmlns:a16="http://schemas.microsoft.com/office/drawing/2014/main" id="{B9F7FFA1-34CC-4ED5-B018-E950164D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8" name="architecture-endpoint-2358">
            <a:extLst xmlns:a="http://schemas.openxmlformats.org/drawingml/2006/main">
              <a:ext uri="{FF2B5EF4-FFF2-40B4-BE49-F238E27FC236}">
                <a16:creationId xmlns:a16="http://schemas.microsoft.com/office/drawing/2014/main" id="{127010CF-2709-4603-AB1E-6141BF17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9" name="architecture-endpoint-2359">
            <a:extLst xmlns:a="http://schemas.openxmlformats.org/drawingml/2006/main">
              <a:ext uri="{FF2B5EF4-FFF2-40B4-BE49-F238E27FC236}">
                <a16:creationId xmlns:a16="http://schemas.microsoft.com/office/drawing/2014/main" id="{03829C21-5443-4458-BE2A-081E343A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0" name="architecture-endpoint-2360">
            <a:extLst xmlns:a="http://schemas.openxmlformats.org/drawingml/2006/main">
              <a:ext uri="{FF2B5EF4-FFF2-40B4-BE49-F238E27FC236}">
                <a16:creationId xmlns:a16="http://schemas.microsoft.com/office/drawing/2014/main" id="{5DE76A04-7949-489E-AAE7-A91AFF219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1" name="architecture-endpoint-2361">
            <a:extLst xmlns:a="http://schemas.openxmlformats.org/drawingml/2006/main">
              <a:ext uri="{FF2B5EF4-FFF2-40B4-BE49-F238E27FC236}">
                <a16:creationId xmlns:a16="http://schemas.microsoft.com/office/drawing/2014/main" id="{5836D20B-9FBA-4EA4-9372-9A6D96DD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2" name="architecture-endpoint-2362">
            <a:extLst xmlns:a="http://schemas.openxmlformats.org/drawingml/2006/main">
              <a:ext uri="{FF2B5EF4-FFF2-40B4-BE49-F238E27FC236}">
                <a16:creationId xmlns:a16="http://schemas.microsoft.com/office/drawing/2014/main" id="{9B573C0B-DC00-426E-8657-FED6998A4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3" name="architecture-endpoint-2363">
            <a:extLst xmlns:a="http://schemas.openxmlformats.org/drawingml/2006/main">
              <a:ext uri="{FF2B5EF4-FFF2-40B4-BE49-F238E27FC236}">
                <a16:creationId xmlns:a16="http://schemas.microsoft.com/office/drawing/2014/main" id="{A4695225-5D39-46AC-9AAB-986212AA9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4" name="architecture-endpoint-2364">
            <a:extLst xmlns:a="http://schemas.openxmlformats.org/drawingml/2006/main">
              <a:ext uri="{FF2B5EF4-FFF2-40B4-BE49-F238E27FC236}">
                <a16:creationId xmlns:a16="http://schemas.microsoft.com/office/drawing/2014/main" id="{8C8C3B72-08DD-4704-9774-5145B1C4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5" name="architecture-endpoint-2365">
            <a:extLst xmlns:a="http://schemas.openxmlformats.org/drawingml/2006/main">
              <a:ext uri="{FF2B5EF4-FFF2-40B4-BE49-F238E27FC236}">
                <a16:creationId xmlns:a16="http://schemas.microsoft.com/office/drawing/2014/main" id="{4A6A697C-DD25-418F-A08F-4B92147FF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6" name="architecture-endpoint-2366">
            <a:extLst xmlns:a="http://schemas.openxmlformats.org/drawingml/2006/main">
              <a:ext uri="{FF2B5EF4-FFF2-40B4-BE49-F238E27FC236}">
                <a16:creationId xmlns:a16="http://schemas.microsoft.com/office/drawing/2014/main" id="{DBCF7614-49FF-42C6-990A-155CDCBCA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7" name="architecture-endpoint-2367">
            <a:extLst xmlns:a="http://schemas.openxmlformats.org/drawingml/2006/main">
              <a:ext uri="{FF2B5EF4-FFF2-40B4-BE49-F238E27FC236}">
                <a16:creationId xmlns:a16="http://schemas.microsoft.com/office/drawing/2014/main" id="{C64170C3-416A-405D-BF5C-302BEE66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8" name="architecture-endpoint-2368">
            <a:extLst xmlns:a="http://schemas.openxmlformats.org/drawingml/2006/main">
              <a:ext uri="{FF2B5EF4-FFF2-40B4-BE49-F238E27FC236}">
                <a16:creationId xmlns:a16="http://schemas.microsoft.com/office/drawing/2014/main" id="{E0C2A71B-2A61-42BA-98DA-B6C861E9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09" name="architecture-endpoint-2369">
            <a:extLst xmlns:a="http://schemas.openxmlformats.org/drawingml/2006/main">
              <a:ext uri="{FF2B5EF4-FFF2-40B4-BE49-F238E27FC236}">
                <a16:creationId xmlns:a16="http://schemas.microsoft.com/office/drawing/2014/main" id="{10E4EFC4-A187-43EC-B4DE-019FCA931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0" name="architecture-endpoint-2370">
            <a:extLst xmlns:a="http://schemas.openxmlformats.org/drawingml/2006/main">
              <a:ext uri="{FF2B5EF4-FFF2-40B4-BE49-F238E27FC236}">
                <a16:creationId xmlns:a16="http://schemas.microsoft.com/office/drawing/2014/main" id="{3A886710-A0D0-4ED0-A181-EA7702C4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1" name="architecture-endpoint-2371">
            <a:extLst xmlns:a="http://schemas.openxmlformats.org/drawingml/2006/main">
              <a:ext uri="{FF2B5EF4-FFF2-40B4-BE49-F238E27FC236}">
                <a16:creationId xmlns:a16="http://schemas.microsoft.com/office/drawing/2014/main" id="{7658B7D0-AFE4-4983-8DEF-D97E7CB1C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2" name="architecture-endpoint-2372">
            <a:extLst xmlns:a="http://schemas.openxmlformats.org/drawingml/2006/main">
              <a:ext uri="{FF2B5EF4-FFF2-40B4-BE49-F238E27FC236}">
                <a16:creationId xmlns:a16="http://schemas.microsoft.com/office/drawing/2014/main" id="{C06A3A93-9875-49C0-BD27-2AC3E178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3" name="architecture-endpoint-2373">
            <a:extLst xmlns:a="http://schemas.openxmlformats.org/drawingml/2006/main">
              <a:ext uri="{FF2B5EF4-FFF2-40B4-BE49-F238E27FC236}">
                <a16:creationId xmlns:a16="http://schemas.microsoft.com/office/drawing/2014/main" id="{80AAB868-A92D-477E-BDD5-8BEF03BD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4" name="architecture-endpoint-2374">
            <a:extLst xmlns:a="http://schemas.openxmlformats.org/drawingml/2006/main">
              <a:ext uri="{FF2B5EF4-FFF2-40B4-BE49-F238E27FC236}">
                <a16:creationId xmlns:a16="http://schemas.microsoft.com/office/drawing/2014/main" id="{356428B2-A3F7-47C0-8944-93C22B285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5" name="architecture-endpoint-2375">
            <a:extLst xmlns:a="http://schemas.openxmlformats.org/drawingml/2006/main">
              <a:ext uri="{FF2B5EF4-FFF2-40B4-BE49-F238E27FC236}">
                <a16:creationId xmlns:a16="http://schemas.microsoft.com/office/drawing/2014/main" id="{341FD9A9-E41A-4023-9397-10EC84FE5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6" name="architecture-endpoint-2376">
            <a:extLst xmlns:a="http://schemas.openxmlformats.org/drawingml/2006/main">
              <a:ext uri="{FF2B5EF4-FFF2-40B4-BE49-F238E27FC236}">
                <a16:creationId xmlns:a16="http://schemas.microsoft.com/office/drawing/2014/main" id="{53868DC8-A754-41BD-8A6C-635CEBB5F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7" name="architecture-endpoint-2377">
            <a:extLst xmlns:a="http://schemas.openxmlformats.org/drawingml/2006/main">
              <a:ext uri="{FF2B5EF4-FFF2-40B4-BE49-F238E27FC236}">
                <a16:creationId xmlns:a16="http://schemas.microsoft.com/office/drawing/2014/main" id="{1C5CFFEB-8FCF-4D89-A89B-A5720BC6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8" name="architecture-endpoint-2378">
            <a:extLst xmlns:a="http://schemas.openxmlformats.org/drawingml/2006/main">
              <a:ext uri="{FF2B5EF4-FFF2-40B4-BE49-F238E27FC236}">
                <a16:creationId xmlns:a16="http://schemas.microsoft.com/office/drawing/2014/main" id="{27E5F39C-58DF-4565-999E-1C11B31DD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19" name="architecture-endpoint-2379">
            <a:extLst xmlns:a="http://schemas.openxmlformats.org/drawingml/2006/main">
              <a:ext uri="{FF2B5EF4-FFF2-40B4-BE49-F238E27FC236}">
                <a16:creationId xmlns:a16="http://schemas.microsoft.com/office/drawing/2014/main" id="{07EBCEB2-59D6-4D4E-8B06-AEBA0EB53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0" name="architecture-endpoint-2380">
            <a:extLst xmlns:a="http://schemas.openxmlformats.org/drawingml/2006/main">
              <a:ext uri="{FF2B5EF4-FFF2-40B4-BE49-F238E27FC236}">
                <a16:creationId xmlns:a16="http://schemas.microsoft.com/office/drawing/2014/main" id="{6BAD7F80-ADB6-436D-8AC3-5D0957A90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1" name="architecture-endpoint-2381">
            <a:extLst xmlns:a="http://schemas.openxmlformats.org/drawingml/2006/main">
              <a:ext uri="{FF2B5EF4-FFF2-40B4-BE49-F238E27FC236}">
                <a16:creationId xmlns:a16="http://schemas.microsoft.com/office/drawing/2014/main" id="{E05913C4-BB53-4B53-BAEC-21F4FBD1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2" name="architecture-endpoint-2382">
            <a:extLst xmlns:a="http://schemas.openxmlformats.org/drawingml/2006/main">
              <a:ext uri="{FF2B5EF4-FFF2-40B4-BE49-F238E27FC236}">
                <a16:creationId xmlns:a16="http://schemas.microsoft.com/office/drawing/2014/main" id="{9E3EC8EC-017A-42BE-9115-DE11907B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3" name="architecture-endpoint-2383">
            <a:extLst xmlns:a="http://schemas.openxmlformats.org/drawingml/2006/main">
              <a:ext uri="{FF2B5EF4-FFF2-40B4-BE49-F238E27FC236}">
                <a16:creationId xmlns:a16="http://schemas.microsoft.com/office/drawing/2014/main" id="{1F3E63FA-42D4-4A8B-8424-718EBF027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4" name="architecture-endpoint-2384">
            <a:extLst xmlns:a="http://schemas.openxmlformats.org/drawingml/2006/main">
              <a:ext uri="{FF2B5EF4-FFF2-40B4-BE49-F238E27FC236}">
                <a16:creationId xmlns:a16="http://schemas.microsoft.com/office/drawing/2014/main" id="{F6AAD654-00F2-41DB-9C33-33283C54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5" name="architecture-endpoint-2385">
            <a:extLst xmlns:a="http://schemas.openxmlformats.org/drawingml/2006/main">
              <a:ext uri="{FF2B5EF4-FFF2-40B4-BE49-F238E27FC236}">
                <a16:creationId xmlns:a16="http://schemas.microsoft.com/office/drawing/2014/main" id="{F077679D-6082-442D-8540-C180E1C23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6" name="architecture-endpoint-2386">
            <a:extLst xmlns:a="http://schemas.openxmlformats.org/drawingml/2006/main">
              <a:ext uri="{FF2B5EF4-FFF2-40B4-BE49-F238E27FC236}">
                <a16:creationId xmlns:a16="http://schemas.microsoft.com/office/drawing/2014/main" id="{4E9E9AA7-A181-44C5-96EC-4B4D30F9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7" name="architecture-endpoint-2387">
            <a:extLst xmlns:a="http://schemas.openxmlformats.org/drawingml/2006/main">
              <a:ext uri="{FF2B5EF4-FFF2-40B4-BE49-F238E27FC236}">
                <a16:creationId xmlns:a16="http://schemas.microsoft.com/office/drawing/2014/main" id="{BF323EA5-EF12-4D73-B14E-EC0995E2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8" name="architecture-endpoint-2388">
            <a:extLst xmlns:a="http://schemas.openxmlformats.org/drawingml/2006/main">
              <a:ext uri="{FF2B5EF4-FFF2-40B4-BE49-F238E27FC236}">
                <a16:creationId xmlns:a16="http://schemas.microsoft.com/office/drawing/2014/main" id="{38BAA253-1D78-4AB9-955A-35EAC768C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9" name="architecture-endpoint-2389">
            <a:extLst xmlns:a="http://schemas.openxmlformats.org/drawingml/2006/main">
              <a:ext uri="{FF2B5EF4-FFF2-40B4-BE49-F238E27FC236}">
                <a16:creationId xmlns:a16="http://schemas.microsoft.com/office/drawing/2014/main" id="{4723F0A7-8C75-48A4-8FFF-571075ED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0" name="architecture-endpoint-2390">
            <a:extLst xmlns:a="http://schemas.openxmlformats.org/drawingml/2006/main">
              <a:ext uri="{FF2B5EF4-FFF2-40B4-BE49-F238E27FC236}">
                <a16:creationId xmlns:a16="http://schemas.microsoft.com/office/drawing/2014/main" id="{EDF06FF6-6771-40FA-A581-A8F89C485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1" name="architecture-endpoint-2391">
            <a:extLst xmlns:a="http://schemas.openxmlformats.org/drawingml/2006/main">
              <a:ext uri="{FF2B5EF4-FFF2-40B4-BE49-F238E27FC236}">
                <a16:creationId xmlns:a16="http://schemas.microsoft.com/office/drawing/2014/main" id="{CAC3559B-BD69-430B-B798-75C1CFE1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2" name="architecture-endpoint-2392">
            <a:extLst xmlns:a="http://schemas.openxmlformats.org/drawingml/2006/main">
              <a:ext uri="{FF2B5EF4-FFF2-40B4-BE49-F238E27FC236}">
                <a16:creationId xmlns:a16="http://schemas.microsoft.com/office/drawing/2014/main" id="{27FDEF3F-1699-4697-A383-9BA7B6B24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3" name="architecture-endpoint-2393">
            <a:extLst xmlns:a="http://schemas.openxmlformats.org/drawingml/2006/main">
              <a:ext uri="{FF2B5EF4-FFF2-40B4-BE49-F238E27FC236}">
                <a16:creationId xmlns:a16="http://schemas.microsoft.com/office/drawing/2014/main" id="{1B8E90A9-9F44-4656-B16A-89D2F53D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4" name="architecture-endpoint-2394">
            <a:extLst xmlns:a="http://schemas.openxmlformats.org/drawingml/2006/main">
              <a:ext uri="{FF2B5EF4-FFF2-40B4-BE49-F238E27FC236}">
                <a16:creationId xmlns:a16="http://schemas.microsoft.com/office/drawing/2014/main" id="{64345D8E-4C3E-4AD5-9E23-8F132627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5" name="architecture-endpoint-2395">
            <a:extLst xmlns:a="http://schemas.openxmlformats.org/drawingml/2006/main">
              <a:ext uri="{FF2B5EF4-FFF2-40B4-BE49-F238E27FC236}">
                <a16:creationId xmlns:a16="http://schemas.microsoft.com/office/drawing/2014/main" id="{87B18A28-638F-4F83-B65C-59ACFB65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6" name="architecture-endpoint-2396">
            <a:extLst xmlns:a="http://schemas.openxmlformats.org/drawingml/2006/main">
              <a:ext uri="{FF2B5EF4-FFF2-40B4-BE49-F238E27FC236}">
                <a16:creationId xmlns:a16="http://schemas.microsoft.com/office/drawing/2014/main" id="{574FD8DD-3250-4D5A-A281-5125EFCF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7" name="architecture-endpoint-2397">
            <a:extLst xmlns:a="http://schemas.openxmlformats.org/drawingml/2006/main">
              <a:ext uri="{FF2B5EF4-FFF2-40B4-BE49-F238E27FC236}">
                <a16:creationId xmlns:a16="http://schemas.microsoft.com/office/drawing/2014/main" id="{2F0873D5-A006-4D22-B95C-1A8141BA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8" name="architecture-endpoint-2398">
            <a:extLst xmlns:a="http://schemas.openxmlformats.org/drawingml/2006/main">
              <a:ext uri="{FF2B5EF4-FFF2-40B4-BE49-F238E27FC236}">
                <a16:creationId xmlns:a16="http://schemas.microsoft.com/office/drawing/2014/main" id="{83D26B17-25D7-428E-941E-02848496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39" name="architecture-endpoint-2399">
            <a:extLst xmlns:a="http://schemas.openxmlformats.org/drawingml/2006/main">
              <a:ext uri="{FF2B5EF4-FFF2-40B4-BE49-F238E27FC236}">
                <a16:creationId xmlns:a16="http://schemas.microsoft.com/office/drawing/2014/main" id="{3958837A-5DE9-417F-B4D8-A7B90A42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0" name="architecture-endpoint-2400">
            <a:extLst xmlns:a="http://schemas.openxmlformats.org/drawingml/2006/main">
              <a:ext uri="{FF2B5EF4-FFF2-40B4-BE49-F238E27FC236}">
                <a16:creationId xmlns:a16="http://schemas.microsoft.com/office/drawing/2014/main" id="{A867D2CA-8E0B-4EC7-9B54-D2817682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1" name="architecture-endpoint-2401">
            <a:extLst xmlns:a="http://schemas.openxmlformats.org/drawingml/2006/main">
              <a:ext uri="{FF2B5EF4-FFF2-40B4-BE49-F238E27FC236}">
                <a16:creationId xmlns:a16="http://schemas.microsoft.com/office/drawing/2014/main" id="{05041C39-D043-466A-892E-F91ECE3EF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2" name="architecture-endpoint-2402">
            <a:extLst xmlns:a="http://schemas.openxmlformats.org/drawingml/2006/main">
              <a:ext uri="{FF2B5EF4-FFF2-40B4-BE49-F238E27FC236}">
                <a16:creationId xmlns:a16="http://schemas.microsoft.com/office/drawing/2014/main" id="{69652214-833B-417B-9A07-002C0DA1D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3" name="architecture-endpoint-2403">
            <a:extLst xmlns:a="http://schemas.openxmlformats.org/drawingml/2006/main">
              <a:ext uri="{FF2B5EF4-FFF2-40B4-BE49-F238E27FC236}">
                <a16:creationId xmlns:a16="http://schemas.microsoft.com/office/drawing/2014/main" id="{FFA54C77-4DAD-4F29-8D00-5201BC31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4" name="architecture-endpoint-2404">
            <a:extLst xmlns:a="http://schemas.openxmlformats.org/drawingml/2006/main">
              <a:ext uri="{FF2B5EF4-FFF2-40B4-BE49-F238E27FC236}">
                <a16:creationId xmlns:a16="http://schemas.microsoft.com/office/drawing/2014/main" id="{1A5ACB94-DD10-4A2D-9DFC-9DF258A9C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5" name="architecture-endpoint-2405">
            <a:extLst xmlns:a="http://schemas.openxmlformats.org/drawingml/2006/main">
              <a:ext uri="{FF2B5EF4-FFF2-40B4-BE49-F238E27FC236}">
                <a16:creationId xmlns:a16="http://schemas.microsoft.com/office/drawing/2014/main" id="{5232AC85-DCB5-4322-831B-0531B9BBD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6" name="architecture-endpoint-2406">
            <a:extLst xmlns:a="http://schemas.openxmlformats.org/drawingml/2006/main">
              <a:ext uri="{FF2B5EF4-FFF2-40B4-BE49-F238E27FC236}">
                <a16:creationId xmlns:a16="http://schemas.microsoft.com/office/drawing/2014/main" id="{8E5E908A-8471-4E10-A594-39DB464C2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7" name="architecture-endpoint-2407">
            <a:extLst xmlns:a="http://schemas.openxmlformats.org/drawingml/2006/main">
              <a:ext uri="{FF2B5EF4-FFF2-40B4-BE49-F238E27FC236}">
                <a16:creationId xmlns:a16="http://schemas.microsoft.com/office/drawing/2014/main" id="{56AACEE3-1A84-43CF-9A10-5F6865DC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8" name="architecture-endpoint-2408">
            <a:extLst xmlns:a="http://schemas.openxmlformats.org/drawingml/2006/main">
              <a:ext uri="{FF2B5EF4-FFF2-40B4-BE49-F238E27FC236}">
                <a16:creationId xmlns:a16="http://schemas.microsoft.com/office/drawing/2014/main" id="{8F87612C-4B83-46E7-8CED-4F0C7D59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49" name="architecture-endpoint-2409">
            <a:extLst xmlns:a="http://schemas.openxmlformats.org/drawingml/2006/main">
              <a:ext uri="{FF2B5EF4-FFF2-40B4-BE49-F238E27FC236}">
                <a16:creationId xmlns:a16="http://schemas.microsoft.com/office/drawing/2014/main" id="{45267FAF-909B-48D8-BFFA-B6A0C43D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0" name="architecture-endpoint-2410">
            <a:extLst xmlns:a="http://schemas.openxmlformats.org/drawingml/2006/main">
              <a:ext uri="{FF2B5EF4-FFF2-40B4-BE49-F238E27FC236}">
                <a16:creationId xmlns:a16="http://schemas.microsoft.com/office/drawing/2014/main" id="{E03050B5-A407-43B8-973D-FCF174E21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1" name="architecture-endpoint-2411">
            <a:extLst xmlns:a="http://schemas.openxmlformats.org/drawingml/2006/main">
              <a:ext uri="{FF2B5EF4-FFF2-40B4-BE49-F238E27FC236}">
                <a16:creationId xmlns:a16="http://schemas.microsoft.com/office/drawing/2014/main" id="{CAAACD10-F6BE-4584-A9AA-32D03C043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2" name="architecture-endpoint-2412">
            <a:extLst xmlns:a="http://schemas.openxmlformats.org/drawingml/2006/main">
              <a:ext uri="{FF2B5EF4-FFF2-40B4-BE49-F238E27FC236}">
                <a16:creationId xmlns:a16="http://schemas.microsoft.com/office/drawing/2014/main" id="{306285CD-314C-494E-B7D2-F8C0E3DD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3" name="architecture-endpoint-2413">
            <a:extLst xmlns:a="http://schemas.openxmlformats.org/drawingml/2006/main">
              <a:ext uri="{FF2B5EF4-FFF2-40B4-BE49-F238E27FC236}">
                <a16:creationId xmlns:a16="http://schemas.microsoft.com/office/drawing/2014/main" id="{E535E711-9E6A-4319-9AF3-1CCA3509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4" name="architecture-endpoint-2414">
            <a:extLst xmlns:a="http://schemas.openxmlformats.org/drawingml/2006/main">
              <a:ext uri="{FF2B5EF4-FFF2-40B4-BE49-F238E27FC236}">
                <a16:creationId xmlns:a16="http://schemas.microsoft.com/office/drawing/2014/main" id="{E0229FE0-441F-48E0-8D26-BE78018B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5" name="architecture-endpoint-2415">
            <a:extLst xmlns:a="http://schemas.openxmlformats.org/drawingml/2006/main">
              <a:ext uri="{FF2B5EF4-FFF2-40B4-BE49-F238E27FC236}">
                <a16:creationId xmlns:a16="http://schemas.microsoft.com/office/drawing/2014/main" id="{E0E410B3-957B-400D-8612-270C0145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6" name="architecture-endpoint-2416">
            <a:extLst xmlns:a="http://schemas.openxmlformats.org/drawingml/2006/main">
              <a:ext uri="{FF2B5EF4-FFF2-40B4-BE49-F238E27FC236}">
                <a16:creationId xmlns:a16="http://schemas.microsoft.com/office/drawing/2014/main" id="{DA760765-D03A-415A-92D8-9FCC7A8C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7" name="architecture-endpoint-2417">
            <a:extLst xmlns:a="http://schemas.openxmlformats.org/drawingml/2006/main">
              <a:ext uri="{FF2B5EF4-FFF2-40B4-BE49-F238E27FC236}">
                <a16:creationId xmlns:a16="http://schemas.microsoft.com/office/drawing/2014/main" id="{6B6CD9D7-44EC-4A86-A9DD-EE0B0BF74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8" name="architecture-endpoint-2418">
            <a:extLst xmlns:a="http://schemas.openxmlformats.org/drawingml/2006/main">
              <a:ext uri="{FF2B5EF4-FFF2-40B4-BE49-F238E27FC236}">
                <a16:creationId xmlns:a16="http://schemas.microsoft.com/office/drawing/2014/main" id="{56588556-CDCF-43B3-980D-78CE2B19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9" name="architecture-endpoint-2419">
            <a:extLst xmlns:a="http://schemas.openxmlformats.org/drawingml/2006/main">
              <a:ext uri="{FF2B5EF4-FFF2-40B4-BE49-F238E27FC236}">
                <a16:creationId xmlns:a16="http://schemas.microsoft.com/office/drawing/2014/main" id="{9145F6D2-4E5F-426C-B9DD-3406D792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0" name="architecture-endpoint-2420">
            <a:extLst xmlns:a="http://schemas.openxmlformats.org/drawingml/2006/main">
              <a:ext uri="{FF2B5EF4-FFF2-40B4-BE49-F238E27FC236}">
                <a16:creationId xmlns:a16="http://schemas.microsoft.com/office/drawing/2014/main" id="{626571C8-EB24-4FB9-9C21-C1DF44DC3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1" name="architecture-endpoint-2421">
            <a:extLst xmlns:a="http://schemas.openxmlformats.org/drawingml/2006/main">
              <a:ext uri="{FF2B5EF4-FFF2-40B4-BE49-F238E27FC236}">
                <a16:creationId xmlns:a16="http://schemas.microsoft.com/office/drawing/2014/main" id="{C04187F6-6137-406D-8224-98697B005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2" name="architecture-endpoint-2422">
            <a:extLst xmlns:a="http://schemas.openxmlformats.org/drawingml/2006/main">
              <a:ext uri="{FF2B5EF4-FFF2-40B4-BE49-F238E27FC236}">
                <a16:creationId xmlns:a16="http://schemas.microsoft.com/office/drawing/2014/main" id="{7F208542-FD22-434A-89CC-10D3D73A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3" name="architecture-endpoint-2423">
            <a:extLst xmlns:a="http://schemas.openxmlformats.org/drawingml/2006/main">
              <a:ext uri="{FF2B5EF4-FFF2-40B4-BE49-F238E27FC236}">
                <a16:creationId xmlns:a16="http://schemas.microsoft.com/office/drawing/2014/main" id="{9EFD5AD5-BF2B-40D5-8285-441E3D5D4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4" name="architecture-endpoint-2424">
            <a:extLst xmlns:a="http://schemas.openxmlformats.org/drawingml/2006/main">
              <a:ext uri="{FF2B5EF4-FFF2-40B4-BE49-F238E27FC236}">
                <a16:creationId xmlns:a16="http://schemas.microsoft.com/office/drawing/2014/main" id="{5202C76E-D4E4-43D6-A449-10B9FFC01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5" name="architecture-endpoint-2425">
            <a:extLst xmlns:a="http://schemas.openxmlformats.org/drawingml/2006/main">
              <a:ext uri="{FF2B5EF4-FFF2-40B4-BE49-F238E27FC236}">
                <a16:creationId xmlns:a16="http://schemas.microsoft.com/office/drawing/2014/main" id="{F752D691-4206-4EA2-A7BD-B90DDF58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6" name="architecture-endpoint-2426">
            <a:extLst xmlns:a="http://schemas.openxmlformats.org/drawingml/2006/main">
              <a:ext uri="{FF2B5EF4-FFF2-40B4-BE49-F238E27FC236}">
                <a16:creationId xmlns:a16="http://schemas.microsoft.com/office/drawing/2014/main" id="{57F14CC3-CA16-4EA4-A508-307384B7C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7" name="architecture-endpoint-2427">
            <a:extLst xmlns:a="http://schemas.openxmlformats.org/drawingml/2006/main">
              <a:ext uri="{FF2B5EF4-FFF2-40B4-BE49-F238E27FC236}">
                <a16:creationId xmlns:a16="http://schemas.microsoft.com/office/drawing/2014/main" id="{E88E2B6E-1355-4D29-A56C-5C4180D3D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8" name="architecture-endpoint-2428">
            <a:extLst xmlns:a="http://schemas.openxmlformats.org/drawingml/2006/main">
              <a:ext uri="{FF2B5EF4-FFF2-40B4-BE49-F238E27FC236}">
                <a16:creationId xmlns:a16="http://schemas.microsoft.com/office/drawing/2014/main" id="{A7BF80F0-9088-4431-B3DC-E79D2989C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69" name="architecture-endpoint-2429">
            <a:extLst xmlns:a="http://schemas.openxmlformats.org/drawingml/2006/main">
              <a:ext uri="{FF2B5EF4-FFF2-40B4-BE49-F238E27FC236}">
                <a16:creationId xmlns:a16="http://schemas.microsoft.com/office/drawing/2014/main" id="{261244F0-31B6-4BF6-90A7-C72EBDF65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0" name="architecture-endpoint-2430">
            <a:extLst xmlns:a="http://schemas.openxmlformats.org/drawingml/2006/main">
              <a:ext uri="{FF2B5EF4-FFF2-40B4-BE49-F238E27FC236}">
                <a16:creationId xmlns:a16="http://schemas.microsoft.com/office/drawing/2014/main" id="{56F24504-71EE-4003-AD7E-D4F029BE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1" name="architecture-endpoint-2431">
            <a:extLst xmlns:a="http://schemas.openxmlformats.org/drawingml/2006/main">
              <a:ext uri="{FF2B5EF4-FFF2-40B4-BE49-F238E27FC236}">
                <a16:creationId xmlns:a16="http://schemas.microsoft.com/office/drawing/2014/main" id="{E3F2DF5A-496A-4364-81DB-BE730F10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2" name="architecture-endpoint-2432">
            <a:extLst xmlns:a="http://schemas.openxmlformats.org/drawingml/2006/main">
              <a:ext uri="{FF2B5EF4-FFF2-40B4-BE49-F238E27FC236}">
                <a16:creationId xmlns:a16="http://schemas.microsoft.com/office/drawing/2014/main" id="{1FACC919-875E-4BAA-8F72-9029A3C25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3" name="architecture-endpoint-2433">
            <a:extLst xmlns:a="http://schemas.openxmlformats.org/drawingml/2006/main">
              <a:ext uri="{FF2B5EF4-FFF2-40B4-BE49-F238E27FC236}">
                <a16:creationId xmlns:a16="http://schemas.microsoft.com/office/drawing/2014/main" id="{901B77B1-2DB3-4C97-85F1-1D90377F0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4" name="architecture-endpoint-2434">
            <a:extLst xmlns:a="http://schemas.openxmlformats.org/drawingml/2006/main">
              <a:ext uri="{FF2B5EF4-FFF2-40B4-BE49-F238E27FC236}">
                <a16:creationId xmlns:a16="http://schemas.microsoft.com/office/drawing/2014/main" id="{5A067823-C0E2-40A5-8A77-0CA74E3B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5" name="architecture-endpoint-2435">
            <a:extLst xmlns:a="http://schemas.openxmlformats.org/drawingml/2006/main">
              <a:ext uri="{FF2B5EF4-FFF2-40B4-BE49-F238E27FC236}">
                <a16:creationId xmlns:a16="http://schemas.microsoft.com/office/drawing/2014/main" id="{861F7323-950A-4736-9349-B755383DA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6" name="architecture-endpoint-2436">
            <a:extLst xmlns:a="http://schemas.openxmlformats.org/drawingml/2006/main">
              <a:ext uri="{FF2B5EF4-FFF2-40B4-BE49-F238E27FC236}">
                <a16:creationId xmlns:a16="http://schemas.microsoft.com/office/drawing/2014/main" id="{ED8FC7A9-79A0-4FD8-A1D7-4046EE8B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7" name="architecture-endpoint-2437">
            <a:extLst xmlns:a="http://schemas.openxmlformats.org/drawingml/2006/main">
              <a:ext uri="{FF2B5EF4-FFF2-40B4-BE49-F238E27FC236}">
                <a16:creationId xmlns:a16="http://schemas.microsoft.com/office/drawing/2014/main" id="{FB9497AC-1D6B-4EE7-8DAF-A21EA422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8" name="architecture-endpoint-2438">
            <a:extLst xmlns:a="http://schemas.openxmlformats.org/drawingml/2006/main">
              <a:ext uri="{FF2B5EF4-FFF2-40B4-BE49-F238E27FC236}">
                <a16:creationId xmlns:a16="http://schemas.microsoft.com/office/drawing/2014/main" id="{DEB7A242-0C23-4FE0-8046-8CDFAF268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9" name="architecture-endpoint-2439">
            <a:extLst xmlns:a="http://schemas.openxmlformats.org/drawingml/2006/main">
              <a:ext uri="{FF2B5EF4-FFF2-40B4-BE49-F238E27FC236}">
                <a16:creationId xmlns:a16="http://schemas.microsoft.com/office/drawing/2014/main" id="{3B6238A3-B6EC-44A2-A4AA-869F9DE2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0" name="architecture-endpoint-2440">
            <a:extLst xmlns:a="http://schemas.openxmlformats.org/drawingml/2006/main">
              <a:ext uri="{FF2B5EF4-FFF2-40B4-BE49-F238E27FC236}">
                <a16:creationId xmlns:a16="http://schemas.microsoft.com/office/drawing/2014/main" id="{46DB0EBA-AB30-4C60-98C6-878DC312E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1" name="architecture-endpoint-2441">
            <a:extLst xmlns:a="http://schemas.openxmlformats.org/drawingml/2006/main">
              <a:ext uri="{FF2B5EF4-FFF2-40B4-BE49-F238E27FC236}">
                <a16:creationId xmlns:a16="http://schemas.microsoft.com/office/drawing/2014/main" id="{D0A059F1-16DF-4ADF-941A-DB0A0DF6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2" name="architecture-endpoint-2442">
            <a:extLst xmlns:a="http://schemas.openxmlformats.org/drawingml/2006/main">
              <a:ext uri="{FF2B5EF4-FFF2-40B4-BE49-F238E27FC236}">
                <a16:creationId xmlns:a16="http://schemas.microsoft.com/office/drawing/2014/main" id="{E411DF25-1FF5-4A72-88D6-B2F57C23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3" name="architecture-endpoint-2443">
            <a:extLst xmlns:a="http://schemas.openxmlformats.org/drawingml/2006/main">
              <a:ext uri="{FF2B5EF4-FFF2-40B4-BE49-F238E27FC236}">
                <a16:creationId xmlns:a16="http://schemas.microsoft.com/office/drawing/2014/main" id="{D3DA4219-474C-4AB3-AA38-B3985A74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4" name="architecture-endpoint-2444">
            <a:extLst xmlns:a="http://schemas.openxmlformats.org/drawingml/2006/main">
              <a:ext uri="{FF2B5EF4-FFF2-40B4-BE49-F238E27FC236}">
                <a16:creationId xmlns:a16="http://schemas.microsoft.com/office/drawing/2014/main" id="{08993A0C-67BB-4B9D-9EB1-A67DA010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5" name="architecture-endpoint-2445">
            <a:extLst xmlns:a="http://schemas.openxmlformats.org/drawingml/2006/main">
              <a:ext uri="{FF2B5EF4-FFF2-40B4-BE49-F238E27FC236}">
                <a16:creationId xmlns:a16="http://schemas.microsoft.com/office/drawing/2014/main" id="{E498098F-55B9-407C-AD15-4F1B4636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6" name="architecture-endpoint-2446">
            <a:extLst xmlns:a="http://schemas.openxmlformats.org/drawingml/2006/main">
              <a:ext uri="{FF2B5EF4-FFF2-40B4-BE49-F238E27FC236}">
                <a16:creationId xmlns:a16="http://schemas.microsoft.com/office/drawing/2014/main" id="{7E7084FC-9B62-45C5-BF76-B0A53A713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7" name="architecture-endpoint-2447">
            <a:extLst xmlns:a="http://schemas.openxmlformats.org/drawingml/2006/main">
              <a:ext uri="{FF2B5EF4-FFF2-40B4-BE49-F238E27FC236}">
                <a16:creationId xmlns:a16="http://schemas.microsoft.com/office/drawing/2014/main" id="{029CBB59-51E0-4D2E-91C6-50084BD4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8" name="architecture-endpoint-2448">
            <a:extLst xmlns:a="http://schemas.openxmlformats.org/drawingml/2006/main">
              <a:ext uri="{FF2B5EF4-FFF2-40B4-BE49-F238E27FC236}">
                <a16:creationId xmlns:a16="http://schemas.microsoft.com/office/drawing/2014/main" id="{FD066781-40D6-4C69-9C99-6865115C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89" name="architecture-endpoint-2449">
            <a:extLst xmlns:a="http://schemas.openxmlformats.org/drawingml/2006/main">
              <a:ext uri="{FF2B5EF4-FFF2-40B4-BE49-F238E27FC236}">
                <a16:creationId xmlns:a16="http://schemas.microsoft.com/office/drawing/2014/main" id="{2D7F80A0-127A-490E-85BB-AFB82BCB1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0" name="architecture-endpoint-2450">
            <a:extLst xmlns:a="http://schemas.openxmlformats.org/drawingml/2006/main">
              <a:ext uri="{FF2B5EF4-FFF2-40B4-BE49-F238E27FC236}">
                <a16:creationId xmlns:a16="http://schemas.microsoft.com/office/drawing/2014/main" id="{BC023700-5591-475F-8A7E-4DDE4327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1" name="architecture-endpoint-2451">
            <a:extLst xmlns:a="http://schemas.openxmlformats.org/drawingml/2006/main">
              <a:ext uri="{FF2B5EF4-FFF2-40B4-BE49-F238E27FC236}">
                <a16:creationId xmlns:a16="http://schemas.microsoft.com/office/drawing/2014/main" id="{FC0C379E-A112-4433-AFBB-C0F875C4F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2" name="architecture-endpoint-2452">
            <a:extLst xmlns:a="http://schemas.openxmlformats.org/drawingml/2006/main">
              <a:ext uri="{FF2B5EF4-FFF2-40B4-BE49-F238E27FC236}">
                <a16:creationId xmlns:a16="http://schemas.microsoft.com/office/drawing/2014/main" id="{CE738C12-6265-4CA3-94E1-A796A6CC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3" name="architecture-endpoint-2453">
            <a:extLst xmlns:a="http://schemas.openxmlformats.org/drawingml/2006/main">
              <a:ext uri="{FF2B5EF4-FFF2-40B4-BE49-F238E27FC236}">
                <a16:creationId xmlns:a16="http://schemas.microsoft.com/office/drawing/2014/main" id="{6ED93128-009F-464E-9C55-B18DE4744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4" name="architecture-endpoint-2454">
            <a:extLst xmlns:a="http://schemas.openxmlformats.org/drawingml/2006/main">
              <a:ext uri="{FF2B5EF4-FFF2-40B4-BE49-F238E27FC236}">
                <a16:creationId xmlns:a16="http://schemas.microsoft.com/office/drawing/2014/main" id="{AEED38C8-4A38-48C3-B237-C943D188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5" name="architecture-endpoint-2455">
            <a:extLst xmlns:a="http://schemas.openxmlformats.org/drawingml/2006/main">
              <a:ext uri="{FF2B5EF4-FFF2-40B4-BE49-F238E27FC236}">
                <a16:creationId xmlns:a16="http://schemas.microsoft.com/office/drawing/2014/main" id="{3A7A9065-FE96-4E5E-A270-F8BB5F47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6" name="architecture-endpoint-2456">
            <a:extLst xmlns:a="http://schemas.openxmlformats.org/drawingml/2006/main">
              <a:ext uri="{FF2B5EF4-FFF2-40B4-BE49-F238E27FC236}">
                <a16:creationId xmlns:a16="http://schemas.microsoft.com/office/drawing/2014/main" id="{22D5B903-BDF1-4143-9730-6740D589A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7" name="architecture-endpoint-2457">
            <a:extLst xmlns:a="http://schemas.openxmlformats.org/drawingml/2006/main">
              <a:ext uri="{FF2B5EF4-FFF2-40B4-BE49-F238E27FC236}">
                <a16:creationId xmlns:a16="http://schemas.microsoft.com/office/drawing/2014/main" id="{8F2407DD-DA74-4344-8682-48F48587F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8" name="architecture-endpoint-2458">
            <a:extLst xmlns:a="http://schemas.openxmlformats.org/drawingml/2006/main">
              <a:ext uri="{FF2B5EF4-FFF2-40B4-BE49-F238E27FC236}">
                <a16:creationId xmlns:a16="http://schemas.microsoft.com/office/drawing/2014/main" id="{EC6C697F-F630-44A1-9E05-A41BFFDC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9" name="architecture-endpoint-2459">
            <a:extLst xmlns:a="http://schemas.openxmlformats.org/drawingml/2006/main">
              <a:ext uri="{FF2B5EF4-FFF2-40B4-BE49-F238E27FC236}">
                <a16:creationId xmlns:a16="http://schemas.microsoft.com/office/drawing/2014/main" id="{143F5CFB-67E9-4D0E-9E30-43A43B9B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0" name="architecture-endpoint-2460">
            <a:extLst xmlns:a="http://schemas.openxmlformats.org/drawingml/2006/main">
              <a:ext uri="{FF2B5EF4-FFF2-40B4-BE49-F238E27FC236}">
                <a16:creationId xmlns:a16="http://schemas.microsoft.com/office/drawing/2014/main" id="{AFAA0B96-E4FA-4B2F-904E-4047A10E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1" name="architecture-endpoint-2461">
            <a:extLst xmlns:a="http://schemas.openxmlformats.org/drawingml/2006/main">
              <a:ext uri="{FF2B5EF4-FFF2-40B4-BE49-F238E27FC236}">
                <a16:creationId xmlns:a16="http://schemas.microsoft.com/office/drawing/2014/main" id="{48C15FBF-7AEF-4F18-A3D2-F22F929E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2" name="architecture-endpoint-2462">
            <a:extLst xmlns:a="http://schemas.openxmlformats.org/drawingml/2006/main">
              <a:ext uri="{FF2B5EF4-FFF2-40B4-BE49-F238E27FC236}">
                <a16:creationId xmlns:a16="http://schemas.microsoft.com/office/drawing/2014/main" id="{35B2958D-C9CF-4487-884C-4F10834C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3" name="architecture-endpoint-2463">
            <a:extLst xmlns:a="http://schemas.openxmlformats.org/drawingml/2006/main">
              <a:ext uri="{FF2B5EF4-FFF2-40B4-BE49-F238E27FC236}">
                <a16:creationId xmlns:a16="http://schemas.microsoft.com/office/drawing/2014/main" id="{D3183640-BE96-42E1-A69D-9CB2F41EE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4" name="architecture-endpoint-2464">
            <a:extLst xmlns:a="http://schemas.openxmlformats.org/drawingml/2006/main">
              <a:ext uri="{FF2B5EF4-FFF2-40B4-BE49-F238E27FC236}">
                <a16:creationId xmlns:a16="http://schemas.microsoft.com/office/drawing/2014/main" id="{37FC63D7-E48A-447B-8AA1-D75BE46F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5" name="architecture-endpoint-2465">
            <a:extLst xmlns:a="http://schemas.openxmlformats.org/drawingml/2006/main">
              <a:ext uri="{FF2B5EF4-FFF2-40B4-BE49-F238E27FC236}">
                <a16:creationId xmlns:a16="http://schemas.microsoft.com/office/drawing/2014/main" id="{1F4F7577-474A-463D-A136-443290F9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6" name="architecture-endpoint-2466">
            <a:extLst xmlns:a="http://schemas.openxmlformats.org/drawingml/2006/main">
              <a:ext uri="{FF2B5EF4-FFF2-40B4-BE49-F238E27FC236}">
                <a16:creationId xmlns:a16="http://schemas.microsoft.com/office/drawing/2014/main" id="{51CE3BB7-376C-4962-90D9-659D20054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7" name="architecture-endpoint-2467">
            <a:extLst xmlns:a="http://schemas.openxmlformats.org/drawingml/2006/main">
              <a:ext uri="{FF2B5EF4-FFF2-40B4-BE49-F238E27FC236}">
                <a16:creationId xmlns:a16="http://schemas.microsoft.com/office/drawing/2014/main" id="{4BDDFB5C-6C3F-47A0-98DC-7ED18D08F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8" name="architecture-endpoint-2468">
            <a:extLst xmlns:a="http://schemas.openxmlformats.org/drawingml/2006/main">
              <a:ext uri="{FF2B5EF4-FFF2-40B4-BE49-F238E27FC236}">
                <a16:creationId xmlns:a16="http://schemas.microsoft.com/office/drawing/2014/main" id="{07EF3314-D9AC-4B11-9980-C5A19DBF6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09" name="architecture-endpoint-2469">
            <a:extLst xmlns:a="http://schemas.openxmlformats.org/drawingml/2006/main">
              <a:ext uri="{FF2B5EF4-FFF2-40B4-BE49-F238E27FC236}">
                <a16:creationId xmlns:a16="http://schemas.microsoft.com/office/drawing/2014/main" id="{6FD58CA1-57DA-41DC-B493-84D2CC14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0" name="architecture-endpoint-2470">
            <a:extLst xmlns:a="http://schemas.openxmlformats.org/drawingml/2006/main">
              <a:ext uri="{FF2B5EF4-FFF2-40B4-BE49-F238E27FC236}">
                <a16:creationId xmlns:a16="http://schemas.microsoft.com/office/drawing/2014/main" id="{912420A2-E944-413B-95C9-8CD0118F9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1" name="architecture-endpoint-2471">
            <a:extLst xmlns:a="http://schemas.openxmlformats.org/drawingml/2006/main">
              <a:ext uri="{FF2B5EF4-FFF2-40B4-BE49-F238E27FC236}">
                <a16:creationId xmlns:a16="http://schemas.microsoft.com/office/drawing/2014/main" id="{C1CAE3C3-F1E6-4C8A-86FF-016D0377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2" name="architecture-endpoint-2472">
            <a:extLst xmlns:a="http://schemas.openxmlformats.org/drawingml/2006/main">
              <a:ext uri="{FF2B5EF4-FFF2-40B4-BE49-F238E27FC236}">
                <a16:creationId xmlns:a16="http://schemas.microsoft.com/office/drawing/2014/main" id="{14B73CBB-FF5D-424B-9B7B-3188EEB48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3" name="architecture-endpoint-2473">
            <a:extLst xmlns:a="http://schemas.openxmlformats.org/drawingml/2006/main">
              <a:ext uri="{FF2B5EF4-FFF2-40B4-BE49-F238E27FC236}">
                <a16:creationId xmlns:a16="http://schemas.microsoft.com/office/drawing/2014/main" id="{6C5F5512-4CD1-4928-9C67-A0990D083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4" name="architecture-endpoint-2474">
            <a:extLst xmlns:a="http://schemas.openxmlformats.org/drawingml/2006/main">
              <a:ext uri="{FF2B5EF4-FFF2-40B4-BE49-F238E27FC236}">
                <a16:creationId xmlns:a16="http://schemas.microsoft.com/office/drawing/2014/main" id="{F1FA1709-C2E5-436A-942A-5F9639ED7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5" name="architecture-endpoint-2475">
            <a:extLst xmlns:a="http://schemas.openxmlformats.org/drawingml/2006/main">
              <a:ext uri="{FF2B5EF4-FFF2-40B4-BE49-F238E27FC236}">
                <a16:creationId xmlns:a16="http://schemas.microsoft.com/office/drawing/2014/main" id="{34FAC4FA-1973-4B19-AA6E-0BD9408B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6" name="architecture-endpoint-2476">
            <a:extLst xmlns:a="http://schemas.openxmlformats.org/drawingml/2006/main">
              <a:ext uri="{FF2B5EF4-FFF2-40B4-BE49-F238E27FC236}">
                <a16:creationId xmlns:a16="http://schemas.microsoft.com/office/drawing/2014/main" id="{C0878910-175F-4085-B310-B10E42AA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7" name="architecture-endpoint-2477">
            <a:extLst xmlns:a="http://schemas.openxmlformats.org/drawingml/2006/main">
              <a:ext uri="{FF2B5EF4-FFF2-40B4-BE49-F238E27FC236}">
                <a16:creationId xmlns:a16="http://schemas.microsoft.com/office/drawing/2014/main" id="{E2B9AA7F-3C76-4E2C-8919-59A987357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8" name="architecture-endpoint-2478">
            <a:extLst xmlns:a="http://schemas.openxmlformats.org/drawingml/2006/main">
              <a:ext uri="{FF2B5EF4-FFF2-40B4-BE49-F238E27FC236}">
                <a16:creationId xmlns:a16="http://schemas.microsoft.com/office/drawing/2014/main" id="{2FE82CAE-0860-47C0-8D81-31107DC87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19" name="architecture-endpoint-2479">
            <a:extLst xmlns:a="http://schemas.openxmlformats.org/drawingml/2006/main">
              <a:ext uri="{FF2B5EF4-FFF2-40B4-BE49-F238E27FC236}">
                <a16:creationId xmlns:a16="http://schemas.microsoft.com/office/drawing/2014/main" id="{8418078D-6EDE-44BB-8CF9-94F340DD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0" name="architecture-endpoint-2480">
            <a:extLst xmlns:a="http://schemas.openxmlformats.org/drawingml/2006/main">
              <a:ext uri="{FF2B5EF4-FFF2-40B4-BE49-F238E27FC236}">
                <a16:creationId xmlns:a16="http://schemas.microsoft.com/office/drawing/2014/main" id="{5761B2AD-1A07-4326-B8B0-42D741616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1" name="architecture-endpoint-2481">
            <a:extLst xmlns:a="http://schemas.openxmlformats.org/drawingml/2006/main">
              <a:ext uri="{FF2B5EF4-FFF2-40B4-BE49-F238E27FC236}">
                <a16:creationId xmlns:a16="http://schemas.microsoft.com/office/drawing/2014/main" id="{9DA89BF7-E451-49A3-BF8B-2F461365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2" name="architecture-endpoint-2482">
            <a:extLst xmlns:a="http://schemas.openxmlformats.org/drawingml/2006/main">
              <a:ext uri="{FF2B5EF4-FFF2-40B4-BE49-F238E27FC236}">
                <a16:creationId xmlns:a16="http://schemas.microsoft.com/office/drawing/2014/main" id="{A6D95CBB-D94E-45C7-98B6-D89AF29C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3" name="architecture-endpoint-2483">
            <a:extLst xmlns:a="http://schemas.openxmlformats.org/drawingml/2006/main">
              <a:ext uri="{FF2B5EF4-FFF2-40B4-BE49-F238E27FC236}">
                <a16:creationId xmlns:a16="http://schemas.microsoft.com/office/drawing/2014/main" id="{C28C90F7-E2DC-4E7E-9DD7-CBAF620E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4" name="architecture-endpoint-2484">
            <a:extLst xmlns:a="http://schemas.openxmlformats.org/drawingml/2006/main">
              <a:ext uri="{FF2B5EF4-FFF2-40B4-BE49-F238E27FC236}">
                <a16:creationId xmlns:a16="http://schemas.microsoft.com/office/drawing/2014/main" id="{98EC8D14-D645-4A87-918B-1DE93881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5" name="architecture-endpoint-2485">
            <a:extLst xmlns:a="http://schemas.openxmlformats.org/drawingml/2006/main">
              <a:ext uri="{FF2B5EF4-FFF2-40B4-BE49-F238E27FC236}">
                <a16:creationId xmlns:a16="http://schemas.microsoft.com/office/drawing/2014/main" id="{2778719E-C953-40A3-87D5-886CF06D7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6" name="architecture-endpoint-2486">
            <a:extLst xmlns:a="http://schemas.openxmlformats.org/drawingml/2006/main">
              <a:ext uri="{FF2B5EF4-FFF2-40B4-BE49-F238E27FC236}">
                <a16:creationId xmlns:a16="http://schemas.microsoft.com/office/drawing/2014/main" id="{A0BC80E9-27B8-435A-9A46-2007C8BC9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7" name="architecture-endpoint-2487">
            <a:extLst xmlns:a="http://schemas.openxmlformats.org/drawingml/2006/main">
              <a:ext uri="{FF2B5EF4-FFF2-40B4-BE49-F238E27FC236}">
                <a16:creationId xmlns:a16="http://schemas.microsoft.com/office/drawing/2014/main" id="{CAF970CA-17FB-492F-8851-BD87AEE3D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8" name="architecture-endpoint-2488">
            <a:extLst xmlns:a="http://schemas.openxmlformats.org/drawingml/2006/main">
              <a:ext uri="{FF2B5EF4-FFF2-40B4-BE49-F238E27FC236}">
                <a16:creationId xmlns:a16="http://schemas.microsoft.com/office/drawing/2014/main" id="{2E96981B-1A63-423E-9FE3-0D2B52B3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29" name="architecture-endpoint-2489">
            <a:extLst xmlns:a="http://schemas.openxmlformats.org/drawingml/2006/main">
              <a:ext uri="{FF2B5EF4-FFF2-40B4-BE49-F238E27FC236}">
                <a16:creationId xmlns:a16="http://schemas.microsoft.com/office/drawing/2014/main" id="{2D9C3A69-F54A-40E8-B1C7-F9E85F26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0" name="architecture-endpoint-2490">
            <a:extLst xmlns:a="http://schemas.openxmlformats.org/drawingml/2006/main">
              <a:ext uri="{FF2B5EF4-FFF2-40B4-BE49-F238E27FC236}">
                <a16:creationId xmlns:a16="http://schemas.microsoft.com/office/drawing/2014/main" id="{A07B6A9F-AAA6-4FBF-BA25-D8353E6E5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1" name="architecture-endpoint-2491">
            <a:extLst xmlns:a="http://schemas.openxmlformats.org/drawingml/2006/main">
              <a:ext uri="{FF2B5EF4-FFF2-40B4-BE49-F238E27FC236}">
                <a16:creationId xmlns:a16="http://schemas.microsoft.com/office/drawing/2014/main" id="{A2FBF4AE-D2D4-4279-9BCA-7C659A5E8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2" name="architecture-endpoint-2492">
            <a:extLst xmlns:a="http://schemas.openxmlformats.org/drawingml/2006/main">
              <a:ext uri="{FF2B5EF4-FFF2-40B4-BE49-F238E27FC236}">
                <a16:creationId xmlns:a16="http://schemas.microsoft.com/office/drawing/2014/main" id="{BE0EDDA6-ECC0-415B-A0C8-7ADDA610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3" name="architecture-endpoint-2493">
            <a:extLst xmlns:a="http://schemas.openxmlformats.org/drawingml/2006/main">
              <a:ext uri="{FF2B5EF4-FFF2-40B4-BE49-F238E27FC236}">
                <a16:creationId xmlns:a16="http://schemas.microsoft.com/office/drawing/2014/main" id="{C0535EB0-C25C-4DC3-A6EE-08FF9F133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4" name="architecture-endpoint-2494">
            <a:extLst xmlns:a="http://schemas.openxmlformats.org/drawingml/2006/main">
              <a:ext uri="{FF2B5EF4-FFF2-40B4-BE49-F238E27FC236}">
                <a16:creationId xmlns:a16="http://schemas.microsoft.com/office/drawing/2014/main" id="{D36CDFB9-BC75-4AAC-978E-D1BE6E344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5" name="architecture-endpoint-2495">
            <a:extLst xmlns:a="http://schemas.openxmlformats.org/drawingml/2006/main">
              <a:ext uri="{FF2B5EF4-FFF2-40B4-BE49-F238E27FC236}">
                <a16:creationId xmlns:a16="http://schemas.microsoft.com/office/drawing/2014/main" id="{605A86F7-2EF7-4BCD-9303-5023C4A8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6" name="architecture-endpoint-2496">
            <a:extLst xmlns:a="http://schemas.openxmlformats.org/drawingml/2006/main">
              <a:ext uri="{FF2B5EF4-FFF2-40B4-BE49-F238E27FC236}">
                <a16:creationId xmlns:a16="http://schemas.microsoft.com/office/drawing/2014/main" id="{762D18D6-FF7F-419D-A865-B882700B6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7" name="architecture-endpoint-2497">
            <a:extLst xmlns:a="http://schemas.openxmlformats.org/drawingml/2006/main">
              <a:ext uri="{FF2B5EF4-FFF2-40B4-BE49-F238E27FC236}">
                <a16:creationId xmlns:a16="http://schemas.microsoft.com/office/drawing/2014/main" id="{C879AB64-FCD9-43FC-9EDA-31E5E0D4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8" name="architecture-endpoint-2498">
            <a:extLst xmlns:a="http://schemas.openxmlformats.org/drawingml/2006/main">
              <a:ext uri="{FF2B5EF4-FFF2-40B4-BE49-F238E27FC236}">
                <a16:creationId xmlns:a16="http://schemas.microsoft.com/office/drawing/2014/main" id="{4BD8F83A-A4C4-466F-A0F0-0F3D364D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9" name="architecture-endpoint-2499">
            <a:extLst xmlns:a="http://schemas.openxmlformats.org/drawingml/2006/main">
              <a:ext uri="{FF2B5EF4-FFF2-40B4-BE49-F238E27FC236}">
                <a16:creationId xmlns:a16="http://schemas.microsoft.com/office/drawing/2014/main" id="{5ED6793E-293F-486D-A999-14CA8F98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0" name="architecture-endpoint-2500">
            <a:extLst xmlns:a="http://schemas.openxmlformats.org/drawingml/2006/main">
              <a:ext uri="{FF2B5EF4-FFF2-40B4-BE49-F238E27FC236}">
                <a16:creationId xmlns:a16="http://schemas.microsoft.com/office/drawing/2014/main" id="{6E8EA95D-5F5F-41C7-B9DC-BA3936190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1" name="architecture-endpoint-2501">
            <a:extLst xmlns:a="http://schemas.openxmlformats.org/drawingml/2006/main">
              <a:ext uri="{FF2B5EF4-FFF2-40B4-BE49-F238E27FC236}">
                <a16:creationId xmlns:a16="http://schemas.microsoft.com/office/drawing/2014/main" id="{08116EAE-D16C-48B1-BAF2-D0C491F0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2" name="architecture-endpoint-2502">
            <a:extLst xmlns:a="http://schemas.openxmlformats.org/drawingml/2006/main">
              <a:ext uri="{FF2B5EF4-FFF2-40B4-BE49-F238E27FC236}">
                <a16:creationId xmlns:a16="http://schemas.microsoft.com/office/drawing/2014/main" id="{AA539C86-C088-4FF7-BD6E-EB8F3AA1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3" name="architecture-endpoint-2503">
            <a:extLst xmlns:a="http://schemas.openxmlformats.org/drawingml/2006/main">
              <a:ext uri="{FF2B5EF4-FFF2-40B4-BE49-F238E27FC236}">
                <a16:creationId xmlns:a16="http://schemas.microsoft.com/office/drawing/2014/main" id="{A7CD6938-0182-458E-822D-329E9616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4" name="architecture-endpoint-2504">
            <a:extLst xmlns:a="http://schemas.openxmlformats.org/drawingml/2006/main">
              <a:ext uri="{FF2B5EF4-FFF2-40B4-BE49-F238E27FC236}">
                <a16:creationId xmlns:a16="http://schemas.microsoft.com/office/drawing/2014/main" id="{689BC106-B978-42F2-B8E8-5016AF2D4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5" name="architecture-endpoint-2505">
            <a:extLst xmlns:a="http://schemas.openxmlformats.org/drawingml/2006/main">
              <a:ext uri="{FF2B5EF4-FFF2-40B4-BE49-F238E27FC236}">
                <a16:creationId xmlns:a16="http://schemas.microsoft.com/office/drawing/2014/main" id="{638BAAA8-4191-4C8C-9782-9F28B8267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6" name="architecture-endpoint-2506">
            <a:extLst xmlns:a="http://schemas.openxmlformats.org/drawingml/2006/main">
              <a:ext uri="{FF2B5EF4-FFF2-40B4-BE49-F238E27FC236}">
                <a16:creationId xmlns:a16="http://schemas.microsoft.com/office/drawing/2014/main" id="{F99C064C-4E9D-4D03-938F-43B8ACF2D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7" name="architecture-endpoint-2507">
            <a:extLst xmlns:a="http://schemas.openxmlformats.org/drawingml/2006/main">
              <a:ext uri="{FF2B5EF4-FFF2-40B4-BE49-F238E27FC236}">
                <a16:creationId xmlns:a16="http://schemas.microsoft.com/office/drawing/2014/main" id="{8844819C-F0D9-4777-B1C4-E74D60A1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8" name="architecture-endpoint-2508">
            <a:extLst xmlns:a="http://schemas.openxmlformats.org/drawingml/2006/main">
              <a:ext uri="{FF2B5EF4-FFF2-40B4-BE49-F238E27FC236}">
                <a16:creationId xmlns:a16="http://schemas.microsoft.com/office/drawing/2014/main" id="{A8F91D7D-28B8-45A9-8BC3-7137DA4A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9" name="architecture-endpoint-2509">
            <a:extLst xmlns:a="http://schemas.openxmlformats.org/drawingml/2006/main">
              <a:ext uri="{FF2B5EF4-FFF2-40B4-BE49-F238E27FC236}">
                <a16:creationId xmlns:a16="http://schemas.microsoft.com/office/drawing/2014/main" id="{5476939E-95C0-4092-A2ED-A2535DB1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0" name="architecture-endpoint-2510">
            <a:extLst xmlns:a="http://schemas.openxmlformats.org/drawingml/2006/main">
              <a:ext uri="{FF2B5EF4-FFF2-40B4-BE49-F238E27FC236}">
                <a16:creationId xmlns:a16="http://schemas.microsoft.com/office/drawing/2014/main" id="{7F72184E-7286-4D74-A6DF-51892B69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1" name="architecture-endpoint-2511">
            <a:extLst xmlns:a="http://schemas.openxmlformats.org/drawingml/2006/main">
              <a:ext uri="{FF2B5EF4-FFF2-40B4-BE49-F238E27FC236}">
                <a16:creationId xmlns:a16="http://schemas.microsoft.com/office/drawing/2014/main" id="{5A50547B-D97C-4C22-9CB3-CB3CEF447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2" name="architecture-endpoint-2512">
            <a:extLst xmlns:a="http://schemas.openxmlformats.org/drawingml/2006/main">
              <a:ext uri="{FF2B5EF4-FFF2-40B4-BE49-F238E27FC236}">
                <a16:creationId xmlns:a16="http://schemas.microsoft.com/office/drawing/2014/main" id="{E843F13F-9FB7-49A7-867B-C4AB542F5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3" name="architecture-endpoint-2513">
            <a:extLst xmlns:a="http://schemas.openxmlformats.org/drawingml/2006/main">
              <a:ext uri="{FF2B5EF4-FFF2-40B4-BE49-F238E27FC236}">
                <a16:creationId xmlns:a16="http://schemas.microsoft.com/office/drawing/2014/main" id="{AFC8BD02-D3E0-42B0-A2DF-12022AFB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4" name="architecture-endpoint-2514">
            <a:extLst xmlns:a="http://schemas.openxmlformats.org/drawingml/2006/main">
              <a:ext uri="{FF2B5EF4-FFF2-40B4-BE49-F238E27FC236}">
                <a16:creationId xmlns:a16="http://schemas.microsoft.com/office/drawing/2014/main" id="{E7EC7990-CF28-4F0F-95B1-11478FE5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5" name="architecture-endpoint-2515">
            <a:extLst xmlns:a="http://schemas.openxmlformats.org/drawingml/2006/main">
              <a:ext uri="{FF2B5EF4-FFF2-40B4-BE49-F238E27FC236}">
                <a16:creationId xmlns:a16="http://schemas.microsoft.com/office/drawing/2014/main" id="{7483B847-1727-4B41-9F43-F6B8173CC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6" name="architecture-endpoint-2516">
            <a:extLst xmlns:a="http://schemas.openxmlformats.org/drawingml/2006/main">
              <a:ext uri="{FF2B5EF4-FFF2-40B4-BE49-F238E27FC236}">
                <a16:creationId xmlns:a16="http://schemas.microsoft.com/office/drawing/2014/main" id="{96B7898A-93E4-42B4-A097-2711A457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7" name="architecture-endpoint-2517">
            <a:extLst xmlns:a="http://schemas.openxmlformats.org/drawingml/2006/main">
              <a:ext uri="{FF2B5EF4-FFF2-40B4-BE49-F238E27FC236}">
                <a16:creationId xmlns:a16="http://schemas.microsoft.com/office/drawing/2014/main" id="{3A958358-90A5-4A9E-9BFF-F8FEF56A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8" name="architecture-endpoint-2518">
            <a:extLst xmlns:a="http://schemas.openxmlformats.org/drawingml/2006/main">
              <a:ext uri="{FF2B5EF4-FFF2-40B4-BE49-F238E27FC236}">
                <a16:creationId xmlns:a16="http://schemas.microsoft.com/office/drawing/2014/main" id="{71B25255-2E60-41AA-9F43-5E2DE9769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59" name="architecture-endpoint-2519">
            <a:extLst xmlns:a="http://schemas.openxmlformats.org/drawingml/2006/main">
              <a:ext uri="{FF2B5EF4-FFF2-40B4-BE49-F238E27FC236}">
                <a16:creationId xmlns:a16="http://schemas.microsoft.com/office/drawing/2014/main" id="{15E154CD-D49D-44BB-8BDE-CE92D78D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0" name="architecture-endpoint-2520">
            <a:extLst xmlns:a="http://schemas.openxmlformats.org/drawingml/2006/main">
              <a:ext uri="{FF2B5EF4-FFF2-40B4-BE49-F238E27FC236}">
                <a16:creationId xmlns:a16="http://schemas.microsoft.com/office/drawing/2014/main" id="{7E5F6033-92AD-439C-9344-B09B9BD6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1" name="architecture-endpoint-2521">
            <a:extLst xmlns:a="http://schemas.openxmlformats.org/drawingml/2006/main">
              <a:ext uri="{FF2B5EF4-FFF2-40B4-BE49-F238E27FC236}">
                <a16:creationId xmlns:a16="http://schemas.microsoft.com/office/drawing/2014/main" id="{FD524D29-AA11-4858-B1A2-B2252EDC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874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2" name="architecture-endpoint-2522">
            <a:extLst xmlns:a="http://schemas.openxmlformats.org/drawingml/2006/main">
              <a:ext uri="{FF2B5EF4-FFF2-40B4-BE49-F238E27FC236}">
                <a16:creationId xmlns:a16="http://schemas.microsoft.com/office/drawing/2014/main" id="{4612060F-B99D-457D-A584-36A020E5E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541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3" name="architecture-endpoint-2523">
            <a:extLst xmlns:a="http://schemas.openxmlformats.org/drawingml/2006/main">
              <a:ext uri="{FF2B5EF4-FFF2-40B4-BE49-F238E27FC236}">
                <a16:creationId xmlns:a16="http://schemas.microsoft.com/office/drawing/2014/main" id="{A6822240-389F-4309-BCA9-BB76C4404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4" name="architecture-endpoint-2524">
            <a:extLst xmlns:a="http://schemas.openxmlformats.org/drawingml/2006/main">
              <a:ext uri="{FF2B5EF4-FFF2-40B4-BE49-F238E27FC236}">
                <a16:creationId xmlns:a16="http://schemas.microsoft.com/office/drawing/2014/main" id="{043B15B8-0A04-4797-AC4B-42A90502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5" name="architecture-endpoint-2525">
            <a:extLst xmlns:a="http://schemas.openxmlformats.org/drawingml/2006/main">
              <a:ext uri="{FF2B5EF4-FFF2-40B4-BE49-F238E27FC236}">
                <a16:creationId xmlns:a16="http://schemas.microsoft.com/office/drawing/2014/main" id="{22C73F35-594F-474E-A5D2-ADA7FA504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67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6" name="architecture-endpoint-2526">
            <a:extLst xmlns:a="http://schemas.openxmlformats.org/drawingml/2006/main">
              <a:ext uri="{FF2B5EF4-FFF2-40B4-BE49-F238E27FC236}">
                <a16:creationId xmlns:a16="http://schemas.microsoft.com/office/drawing/2014/main" id="{CA925F22-9F45-43D2-BE9E-BD53F404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534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7" name="architecture-endpoint-2527">
            <a:extLst xmlns:a="http://schemas.openxmlformats.org/drawingml/2006/main">
              <a:ext uri="{FF2B5EF4-FFF2-40B4-BE49-F238E27FC236}">
                <a16:creationId xmlns:a16="http://schemas.microsoft.com/office/drawing/2014/main" id="{9A305A55-4257-47B1-8685-F3CE8CE67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01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8" name="architecture-endpoint-2528">
            <a:extLst xmlns:a="http://schemas.openxmlformats.org/drawingml/2006/main">
              <a:ext uri="{FF2B5EF4-FFF2-40B4-BE49-F238E27FC236}">
                <a16:creationId xmlns:a16="http://schemas.microsoft.com/office/drawing/2014/main" id="{1A1535E0-24FE-4751-89F8-FB73F85C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69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69" name="architecture-endpoint-2529">
            <a:extLst xmlns:a="http://schemas.openxmlformats.org/drawingml/2006/main">
              <a:ext uri="{FF2B5EF4-FFF2-40B4-BE49-F238E27FC236}">
                <a16:creationId xmlns:a16="http://schemas.microsoft.com/office/drawing/2014/main" id="{2EC59A80-CC5E-4393-AC08-DB9C229D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536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0" name="architecture-endpoint-2530">
            <a:extLst xmlns:a="http://schemas.openxmlformats.org/drawingml/2006/main">
              <a:ext uri="{FF2B5EF4-FFF2-40B4-BE49-F238E27FC236}">
                <a16:creationId xmlns:a16="http://schemas.microsoft.com/office/drawing/2014/main" id="{52875742-18AD-420F-9BEE-080028B9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203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1" name="architecture-endpoint-2531">
            <a:extLst xmlns:a="http://schemas.openxmlformats.org/drawingml/2006/main">
              <a:ext uri="{FF2B5EF4-FFF2-40B4-BE49-F238E27FC236}">
                <a16:creationId xmlns:a16="http://schemas.microsoft.com/office/drawing/2014/main" id="{39379EE7-4990-4A7F-8F40-E2EA0AA4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70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2" name="architecture-endpoint-2532">
            <a:extLst xmlns:a="http://schemas.openxmlformats.org/drawingml/2006/main">
              <a:ext uri="{FF2B5EF4-FFF2-40B4-BE49-F238E27FC236}">
                <a16:creationId xmlns:a16="http://schemas.microsoft.com/office/drawing/2014/main" id="{6D0409A2-39B4-4A07-88DE-52F0E530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538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3" name="architecture-endpoint-2533">
            <a:extLst xmlns:a="http://schemas.openxmlformats.org/drawingml/2006/main">
              <a:ext uri="{FF2B5EF4-FFF2-40B4-BE49-F238E27FC236}">
                <a16:creationId xmlns:a16="http://schemas.microsoft.com/office/drawing/2014/main" id="{4575D06C-1723-4E8F-AE33-491BE1A2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05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4" name="architecture-endpoint-2534">
            <a:extLst xmlns:a="http://schemas.openxmlformats.org/drawingml/2006/main">
              <a:ext uri="{FF2B5EF4-FFF2-40B4-BE49-F238E27FC236}">
                <a16:creationId xmlns:a16="http://schemas.microsoft.com/office/drawing/2014/main" id="{AEA7F2CF-0A12-4311-9F07-9C7AE80D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5" name="architecture-endpoint-2535">
            <a:extLst xmlns:a="http://schemas.openxmlformats.org/drawingml/2006/main">
              <a:ext uri="{FF2B5EF4-FFF2-40B4-BE49-F238E27FC236}">
                <a16:creationId xmlns:a16="http://schemas.microsoft.com/office/drawing/2014/main" id="{85DC1527-1877-4B87-9A9E-B8ED775D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6" name="architecture-endpoint-2536">
            <a:extLst xmlns:a="http://schemas.openxmlformats.org/drawingml/2006/main">
              <a:ext uri="{FF2B5EF4-FFF2-40B4-BE49-F238E27FC236}">
                <a16:creationId xmlns:a16="http://schemas.microsoft.com/office/drawing/2014/main" id="{40E37DA3-AAC5-47F7-9145-608A0030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07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7" name="textbox-168">
            <a:extLst xmlns:a="http://schemas.openxmlformats.org/drawingml/2006/main">
              <a:ext uri="{FF2B5EF4-FFF2-40B4-BE49-F238E27FC236}">
                <a16:creationId xmlns:a16="http://schemas.microsoft.com/office/drawing/2014/main" id="{37A5DA3B-C9CF-4939-98C3-B929717E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162550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2678" name="architecture-endpoint-2537">
            <a:extLst xmlns:a="http://schemas.openxmlformats.org/drawingml/2006/main">
              <a:ext uri="{FF2B5EF4-FFF2-40B4-BE49-F238E27FC236}">
                <a16:creationId xmlns:a16="http://schemas.microsoft.com/office/drawing/2014/main" id="{D5271564-6908-4A52-8C89-F7B2A4BE3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79" name="architecture-endpoint-2538">
            <a:extLst xmlns:a="http://schemas.openxmlformats.org/drawingml/2006/main">
              <a:ext uri="{FF2B5EF4-FFF2-40B4-BE49-F238E27FC236}">
                <a16:creationId xmlns:a16="http://schemas.microsoft.com/office/drawing/2014/main" id="{2A8962D3-0E53-49D7-8BAA-0B5B85A55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0" name="architecture-endpoint-2539">
            <a:extLst xmlns:a="http://schemas.openxmlformats.org/drawingml/2006/main">
              <a:ext uri="{FF2B5EF4-FFF2-40B4-BE49-F238E27FC236}">
                <a16:creationId xmlns:a16="http://schemas.microsoft.com/office/drawing/2014/main" id="{D438569D-90B0-411A-A043-73F384ED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1" name="architecture-endpoint-2540">
            <a:extLst xmlns:a="http://schemas.openxmlformats.org/drawingml/2006/main">
              <a:ext uri="{FF2B5EF4-FFF2-40B4-BE49-F238E27FC236}">
                <a16:creationId xmlns:a16="http://schemas.microsoft.com/office/drawing/2014/main" id="{5DCA4F81-F6BD-4052-A221-6F8C481CC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2" name="architecture-endpoint-2541">
            <a:extLst xmlns:a="http://schemas.openxmlformats.org/drawingml/2006/main">
              <a:ext uri="{FF2B5EF4-FFF2-40B4-BE49-F238E27FC236}">
                <a16:creationId xmlns:a16="http://schemas.microsoft.com/office/drawing/2014/main" id="{9F08CF1A-24C9-4CBF-9688-D6BB0E830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3" name="architecture-endpoint-2542">
            <a:extLst xmlns:a="http://schemas.openxmlformats.org/drawingml/2006/main">
              <a:ext uri="{FF2B5EF4-FFF2-40B4-BE49-F238E27FC236}">
                <a16:creationId xmlns:a16="http://schemas.microsoft.com/office/drawing/2014/main" id="{75D040F7-FAF1-4246-992A-77F7374CD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4" name="architecture-endpoint-2543">
            <a:extLst xmlns:a="http://schemas.openxmlformats.org/drawingml/2006/main">
              <a:ext uri="{FF2B5EF4-FFF2-40B4-BE49-F238E27FC236}">
                <a16:creationId xmlns:a16="http://schemas.microsoft.com/office/drawing/2014/main" id="{C4A03ED7-EB76-42E4-9F53-8DA2E851A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5" name="architecture-endpoint-2544">
            <a:extLst xmlns:a="http://schemas.openxmlformats.org/drawingml/2006/main">
              <a:ext uri="{FF2B5EF4-FFF2-40B4-BE49-F238E27FC236}">
                <a16:creationId xmlns:a16="http://schemas.microsoft.com/office/drawing/2014/main" id="{7E881D3F-3944-404F-8B0F-BF3FD479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6" name="architecture-endpoint-2545">
            <a:extLst xmlns:a="http://schemas.openxmlformats.org/drawingml/2006/main">
              <a:ext uri="{FF2B5EF4-FFF2-40B4-BE49-F238E27FC236}">
                <a16:creationId xmlns:a16="http://schemas.microsoft.com/office/drawing/2014/main" id="{70739145-188A-4EA7-85CD-1FD22E7B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7" name="architecture-endpoint-2546">
            <a:extLst xmlns:a="http://schemas.openxmlformats.org/drawingml/2006/main">
              <a:ext uri="{FF2B5EF4-FFF2-40B4-BE49-F238E27FC236}">
                <a16:creationId xmlns:a16="http://schemas.microsoft.com/office/drawing/2014/main" id="{6EA3E736-B834-48D9-B57F-C77D779E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8" name="architecture-endpoint-2547">
            <a:extLst xmlns:a="http://schemas.openxmlformats.org/drawingml/2006/main">
              <a:ext uri="{FF2B5EF4-FFF2-40B4-BE49-F238E27FC236}">
                <a16:creationId xmlns:a16="http://schemas.microsoft.com/office/drawing/2014/main" id="{7BE19B0D-D87A-4799-8D3A-BF7340FD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89" name="architecture-endpoint-2548">
            <a:extLst xmlns:a="http://schemas.openxmlformats.org/drawingml/2006/main">
              <a:ext uri="{FF2B5EF4-FFF2-40B4-BE49-F238E27FC236}">
                <a16:creationId xmlns:a16="http://schemas.microsoft.com/office/drawing/2014/main" id="{2BFC7D82-AC5B-4224-BCB4-3EE7B90D6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0" name="architecture-endpoint-2549">
            <a:extLst xmlns:a="http://schemas.openxmlformats.org/drawingml/2006/main">
              <a:ext uri="{FF2B5EF4-FFF2-40B4-BE49-F238E27FC236}">
                <a16:creationId xmlns:a16="http://schemas.microsoft.com/office/drawing/2014/main" id="{02C69DAB-762E-4296-8CE2-86CFE9B9F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1" name="architecture-endpoint-2550">
            <a:extLst xmlns:a="http://schemas.openxmlformats.org/drawingml/2006/main">
              <a:ext uri="{FF2B5EF4-FFF2-40B4-BE49-F238E27FC236}">
                <a16:creationId xmlns:a16="http://schemas.microsoft.com/office/drawing/2014/main" id="{48DAB6C0-F630-4C25-97BA-68C1BCC8B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2" name="architecture-endpoint-2551">
            <a:extLst xmlns:a="http://schemas.openxmlformats.org/drawingml/2006/main">
              <a:ext uri="{FF2B5EF4-FFF2-40B4-BE49-F238E27FC236}">
                <a16:creationId xmlns:a16="http://schemas.microsoft.com/office/drawing/2014/main" id="{D806B15D-CBD6-4677-91E4-55676CC6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3" name="architecture-endpoint-2552">
            <a:extLst xmlns:a="http://schemas.openxmlformats.org/drawingml/2006/main">
              <a:ext uri="{FF2B5EF4-FFF2-40B4-BE49-F238E27FC236}">
                <a16:creationId xmlns:a16="http://schemas.microsoft.com/office/drawing/2014/main" id="{D5BF243F-AC98-42E4-AD19-4A23678DD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4" name="architecture-endpoint-2553">
            <a:extLst xmlns:a="http://schemas.openxmlformats.org/drawingml/2006/main">
              <a:ext uri="{FF2B5EF4-FFF2-40B4-BE49-F238E27FC236}">
                <a16:creationId xmlns:a16="http://schemas.microsoft.com/office/drawing/2014/main" id="{55A0787B-DBC1-46E0-ABF9-A1D7E3C4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5" name="architecture-endpoint-2554">
            <a:extLst xmlns:a="http://schemas.openxmlformats.org/drawingml/2006/main">
              <a:ext uri="{FF2B5EF4-FFF2-40B4-BE49-F238E27FC236}">
                <a16:creationId xmlns:a16="http://schemas.microsoft.com/office/drawing/2014/main" id="{D1CB18CA-5C04-407B-8958-99B13D00A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6" name="architecture-endpoint-2555">
            <a:extLst xmlns:a="http://schemas.openxmlformats.org/drawingml/2006/main">
              <a:ext uri="{FF2B5EF4-FFF2-40B4-BE49-F238E27FC236}">
                <a16:creationId xmlns:a16="http://schemas.microsoft.com/office/drawing/2014/main" id="{71474086-8941-49C5-B83B-6F02BDFB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7" name="architecture-endpoint-2556">
            <a:extLst xmlns:a="http://schemas.openxmlformats.org/drawingml/2006/main">
              <a:ext uri="{FF2B5EF4-FFF2-40B4-BE49-F238E27FC236}">
                <a16:creationId xmlns:a16="http://schemas.microsoft.com/office/drawing/2014/main" id="{C1437865-5F6F-4101-A25B-AB3BCE96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8" name="architecture-endpoint-2557">
            <a:extLst xmlns:a="http://schemas.openxmlformats.org/drawingml/2006/main">
              <a:ext uri="{FF2B5EF4-FFF2-40B4-BE49-F238E27FC236}">
                <a16:creationId xmlns:a16="http://schemas.microsoft.com/office/drawing/2014/main" id="{188950C3-A1B7-48D8-87DD-6DE9FB39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9" name="architecture-endpoint-2558">
            <a:extLst xmlns:a="http://schemas.openxmlformats.org/drawingml/2006/main">
              <a:ext uri="{FF2B5EF4-FFF2-40B4-BE49-F238E27FC236}">
                <a16:creationId xmlns:a16="http://schemas.microsoft.com/office/drawing/2014/main" id="{65D82F12-6A1C-4670-BBB8-2A8736A7C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0" name="architecture-endpoint-2559">
            <a:extLst xmlns:a="http://schemas.openxmlformats.org/drawingml/2006/main">
              <a:ext uri="{FF2B5EF4-FFF2-40B4-BE49-F238E27FC236}">
                <a16:creationId xmlns:a16="http://schemas.microsoft.com/office/drawing/2014/main" id="{5F420A15-EB2E-49C0-B136-B08EDCF8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1" name="architecture-endpoint-2560">
            <a:extLst xmlns:a="http://schemas.openxmlformats.org/drawingml/2006/main">
              <a:ext uri="{FF2B5EF4-FFF2-40B4-BE49-F238E27FC236}">
                <a16:creationId xmlns:a16="http://schemas.microsoft.com/office/drawing/2014/main" id="{2990F2E3-2A63-48F9-94D3-337EA9B86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2" name="architecture-endpoint-2561">
            <a:extLst xmlns:a="http://schemas.openxmlformats.org/drawingml/2006/main">
              <a:ext uri="{FF2B5EF4-FFF2-40B4-BE49-F238E27FC236}">
                <a16:creationId xmlns:a16="http://schemas.microsoft.com/office/drawing/2014/main" id="{D1DA0FB4-D5BE-4815-BE16-73013780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3" name="architecture-endpoint-2562">
            <a:extLst xmlns:a="http://schemas.openxmlformats.org/drawingml/2006/main">
              <a:ext uri="{FF2B5EF4-FFF2-40B4-BE49-F238E27FC236}">
                <a16:creationId xmlns:a16="http://schemas.microsoft.com/office/drawing/2014/main" id="{AA7DB310-8CA9-4BB3-B736-1223CC32D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4" name="architecture-endpoint-2563">
            <a:extLst xmlns:a="http://schemas.openxmlformats.org/drawingml/2006/main">
              <a:ext uri="{FF2B5EF4-FFF2-40B4-BE49-F238E27FC236}">
                <a16:creationId xmlns:a16="http://schemas.microsoft.com/office/drawing/2014/main" id="{4BB01651-C386-436E-8984-5E10326DF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5" name="architecture-endpoint-2564">
            <a:extLst xmlns:a="http://schemas.openxmlformats.org/drawingml/2006/main">
              <a:ext uri="{FF2B5EF4-FFF2-40B4-BE49-F238E27FC236}">
                <a16:creationId xmlns:a16="http://schemas.microsoft.com/office/drawing/2014/main" id="{B2343D68-C4B4-4819-BED8-F423F33AF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6" name="architecture-endpoint-2565">
            <a:extLst xmlns:a="http://schemas.openxmlformats.org/drawingml/2006/main">
              <a:ext uri="{FF2B5EF4-FFF2-40B4-BE49-F238E27FC236}">
                <a16:creationId xmlns:a16="http://schemas.microsoft.com/office/drawing/2014/main" id="{D1AB413D-67C7-4E9C-A4DA-A3A0A8AB2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7" name="architecture-endpoint-2566">
            <a:extLst xmlns:a="http://schemas.openxmlformats.org/drawingml/2006/main">
              <a:ext uri="{FF2B5EF4-FFF2-40B4-BE49-F238E27FC236}">
                <a16:creationId xmlns:a16="http://schemas.microsoft.com/office/drawing/2014/main" id="{7471C1BD-2CD6-4DD6-9633-FAF1243E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8" name="architecture-endpoint-2567">
            <a:extLst xmlns:a="http://schemas.openxmlformats.org/drawingml/2006/main">
              <a:ext uri="{FF2B5EF4-FFF2-40B4-BE49-F238E27FC236}">
                <a16:creationId xmlns:a16="http://schemas.microsoft.com/office/drawing/2014/main" id="{75C4955C-1F9A-4BB1-93EE-6C3E9DDE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9" name="architecture-endpoint-2568">
            <a:extLst xmlns:a="http://schemas.openxmlformats.org/drawingml/2006/main">
              <a:ext uri="{FF2B5EF4-FFF2-40B4-BE49-F238E27FC236}">
                <a16:creationId xmlns:a16="http://schemas.microsoft.com/office/drawing/2014/main" id="{EF5E5095-1A85-4179-A64C-E11A002B8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0" name="architecture-endpoint-2569">
            <a:extLst xmlns:a="http://schemas.openxmlformats.org/drawingml/2006/main">
              <a:ext uri="{FF2B5EF4-FFF2-40B4-BE49-F238E27FC236}">
                <a16:creationId xmlns:a16="http://schemas.microsoft.com/office/drawing/2014/main" id="{0B4AE858-0177-4BF2-96B7-FC2730A7D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1" name="architecture-endpoint-2570">
            <a:extLst xmlns:a="http://schemas.openxmlformats.org/drawingml/2006/main">
              <a:ext uri="{FF2B5EF4-FFF2-40B4-BE49-F238E27FC236}">
                <a16:creationId xmlns:a16="http://schemas.microsoft.com/office/drawing/2014/main" id="{F22A9F12-D7AC-479A-AB3C-7A42D2C9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2" name="architecture-endpoint-2571">
            <a:extLst xmlns:a="http://schemas.openxmlformats.org/drawingml/2006/main">
              <a:ext uri="{FF2B5EF4-FFF2-40B4-BE49-F238E27FC236}">
                <a16:creationId xmlns:a16="http://schemas.microsoft.com/office/drawing/2014/main" id="{56318EF0-D3CB-4D8C-9D03-370B094B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3" name="architecture-endpoint-2572">
            <a:extLst xmlns:a="http://schemas.openxmlformats.org/drawingml/2006/main">
              <a:ext uri="{FF2B5EF4-FFF2-40B4-BE49-F238E27FC236}">
                <a16:creationId xmlns:a16="http://schemas.microsoft.com/office/drawing/2014/main" id="{CCD0D222-5924-4854-8A65-EC28BBB4C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4" name="architecture-endpoint-2573">
            <a:extLst xmlns:a="http://schemas.openxmlformats.org/drawingml/2006/main">
              <a:ext uri="{FF2B5EF4-FFF2-40B4-BE49-F238E27FC236}">
                <a16:creationId xmlns:a16="http://schemas.microsoft.com/office/drawing/2014/main" id="{41A70D7D-9549-4029-8C71-8A5B1C5C2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5" name="architecture-endpoint-2574">
            <a:extLst xmlns:a="http://schemas.openxmlformats.org/drawingml/2006/main">
              <a:ext uri="{FF2B5EF4-FFF2-40B4-BE49-F238E27FC236}">
                <a16:creationId xmlns:a16="http://schemas.microsoft.com/office/drawing/2014/main" id="{5F4120AB-97F4-48FE-9B1F-B4D751C0C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6" name="architecture-endpoint-2575">
            <a:extLst xmlns:a="http://schemas.openxmlformats.org/drawingml/2006/main">
              <a:ext uri="{FF2B5EF4-FFF2-40B4-BE49-F238E27FC236}">
                <a16:creationId xmlns:a16="http://schemas.microsoft.com/office/drawing/2014/main" id="{C7A2F39D-A384-46B6-B17E-434FE769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7" name="architecture-endpoint-2576">
            <a:extLst xmlns:a="http://schemas.openxmlformats.org/drawingml/2006/main">
              <a:ext uri="{FF2B5EF4-FFF2-40B4-BE49-F238E27FC236}">
                <a16:creationId xmlns:a16="http://schemas.microsoft.com/office/drawing/2014/main" id="{CAFD4322-7643-4E12-886A-7B5A3DCA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8" name="architecture-endpoint-2577">
            <a:extLst xmlns:a="http://schemas.openxmlformats.org/drawingml/2006/main">
              <a:ext uri="{FF2B5EF4-FFF2-40B4-BE49-F238E27FC236}">
                <a16:creationId xmlns:a16="http://schemas.microsoft.com/office/drawing/2014/main" id="{5FB638B5-159E-415C-9550-CDEA7438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9" name="architecture-endpoint-2578">
            <a:extLst xmlns:a="http://schemas.openxmlformats.org/drawingml/2006/main">
              <a:ext uri="{FF2B5EF4-FFF2-40B4-BE49-F238E27FC236}">
                <a16:creationId xmlns:a16="http://schemas.microsoft.com/office/drawing/2014/main" id="{A9DDE5A9-9386-4B2A-AFD1-485D8EEF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0" name="architecture-endpoint-2579">
            <a:extLst xmlns:a="http://schemas.openxmlformats.org/drawingml/2006/main">
              <a:ext uri="{FF2B5EF4-FFF2-40B4-BE49-F238E27FC236}">
                <a16:creationId xmlns:a16="http://schemas.microsoft.com/office/drawing/2014/main" id="{F915C931-4190-49D4-B4FE-A9F2303F3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1" name="architecture-endpoint-2580">
            <a:extLst xmlns:a="http://schemas.openxmlformats.org/drawingml/2006/main">
              <a:ext uri="{FF2B5EF4-FFF2-40B4-BE49-F238E27FC236}">
                <a16:creationId xmlns:a16="http://schemas.microsoft.com/office/drawing/2014/main" id="{10BB3B71-3701-4996-9991-F7E7E8869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2" name="architecture-endpoint-2581">
            <a:extLst xmlns:a="http://schemas.openxmlformats.org/drawingml/2006/main">
              <a:ext uri="{FF2B5EF4-FFF2-40B4-BE49-F238E27FC236}">
                <a16:creationId xmlns:a16="http://schemas.microsoft.com/office/drawing/2014/main" id="{15056FF1-4DBD-433E-BF37-8C56E589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3" name="architecture-endpoint-2582">
            <a:extLst xmlns:a="http://schemas.openxmlformats.org/drawingml/2006/main">
              <a:ext uri="{FF2B5EF4-FFF2-40B4-BE49-F238E27FC236}">
                <a16:creationId xmlns:a16="http://schemas.microsoft.com/office/drawing/2014/main" id="{3586CB7D-BAC6-4B30-A46E-9F0FE61A1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4" name="architecture-endpoint-2583">
            <a:extLst xmlns:a="http://schemas.openxmlformats.org/drawingml/2006/main">
              <a:ext uri="{FF2B5EF4-FFF2-40B4-BE49-F238E27FC236}">
                <a16:creationId xmlns:a16="http://schemas.microsoft.com/office/drawing/2014/main" id="{96AED31A-DD0A-44E4-8B33-43D5BAEF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5" name="architecture-endpoint-2584">
            <a:extLst xmlns:a="http://schemas.openxmlformats.org/drawingml/2006/main">
              <a:ext uri="{FF2B5EF4-FFF2-40B4-BE49-F238E27FC236}">
                <a16:creationId xmlns:a16="http://schemas.microsoft.com/office/drawing/2014/main" id="{50521F49-169F-4C40-A456-1F330257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6" name="architecture-endpoint-2585">
            <a:extLst xmlns:a="http://schemas.openxmlformats.org/drawingml/2006/main">
              <a:ext uri="{FF2B5EF4-FFF2-40B4-BE49-F238E27FC236}">
                <a16:creationId xmlns:a16="http://schemas.microsoft.com/office/drawing/2014/main" id="{3E2F37B2-1C35-4694-828E-EBD262550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7" name="architecture-endpoint-2586">
            <a:extLst xmlns:a="http://schemas.openxmlformats.org/drawingml/2006/main">
              <a:ext uri="{FF2B5EF4-FFF2-40B4-BE49-F238E27FC236}">
                <a16:creationId xmlns:a16="http://schemas.microsoft.com/office/drawing/2014/main" id="{63B19358-15A4-456B-B6C0-3AA3AFA0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8" name="architecture-endpoint-2587">
            <a:extLst xmlns:a="http://schemas.openxmlformats.org/drawingml/2006/main">
              <a:ext uri="{FF2B5EF4-FFF2-40B4-BE49-F238E27FC236}">
                <a16:creationId xmlns:a16="http://schemas.microsoft.com/office/drawing/2014/main" id="{587927D6-7F97-4B56-B47D-F44DEBCE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9" name="architecture-endpoint-2588">
            <a:extLst xmlns:a="http://schemas.openxmlformats.org/drawingml/2006/main">
              <a:ext uri="{FF2B5EF4-FFF2-40B4-BE49-F238E27FC236}">
                <a16:creationId xmlns:a16="http://schemas.microsoft.com/office/drawing/2014/main" id="{85215329-7BC2-4C39-9295-3370A9927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0" name="architecture-endpoint-2589">
            <a:extLst xmlns:a="http://schemas.openxmlformats.org/drawingml/2006/main">
              <a:ext uri="{FF2B5EF4-FFF2-40B4-BE49-F238E27FC236}">
                <a16:creationId xmlns:a16="http://schemas.microsoft.com/office/drawing/2014/main" id="{13B3630D-9B1B-43E3-B704-9A353623A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1" name="architecture-endpoint-2590">
            <a:extLst xmlns:a="http://schemas.openxmlformats.org/drawingml/2006/main">
              <a:ext uri="{FF2B5EF4-FFF2-40B4-BE49-F238E27FC236}">
                <a16:creationId xmlns:a16="http://schemas.microsoft.com/office/drawing/2014/main" id="{3690D4C3-E66F-4B08-B90D-D6649C0D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2" name="architecture-endpoint-2591">
            <a:extLst xmlns:a="http://schemas.openxmlformats.org/drawingml/2006/main">
              <a:ext uri="{FF2B5EF4-FFF2-40B4-BE49-F238E27FC236}">
                <a16:creationId xmlns:a16="http://schemas.microsoft.com/office/drawing/2014/main" id="{5A85825D-2DD7-4587-9511-BA78917D1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3" name="architecture-endpoint-2592">
            <a:extLst xmlns:a="http://schemas.openxmlformats.org/drawingml/2006/main">
              <a:ext uri="{FF2B5EF4-FFF2-40B4-BE49-F238E27FC236}">
                <a16:creationId xmlns:a16="http://schemas.microsoft.com/office/drawing/2014/main" id="{63FFBEFD-36E7-4378-BFB7-5704868B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4" name="architecture-endpoint-2593">
            <a:extLst xmlns:a="http://schemas.openxmlformats.org/drawingml/2006/main">
              <a:ext uri="{FF2B5EF4-FFF2-40B4-BE49-F238E27FC236}">
                <a16:creationId xmlns:a16="http://schemas.microsoft.com/office/drawing/2014/main" id="{B262D03A-EC19-45A4-A5AC-1A7333E6C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5" name="architecture-endpoint-2594">
            <a:extLst xmlns:a="http://schemas.openxmlformats.org/drawingml/2006/main">
              <a:ext uri="{FF2B5EF4-FFF2-40B4-BE49-F238E27FC236}">
                <a16:creationId xmlns:a16="http://schemas.microsoft.com/office/drawing/2014/main" id="{310E8650-36F5-4CEF-A20C-8114E072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6" name="architecture-endpoint-2595">
            <a:extLst xmlns:a="http://schemas.openxmlformats.org/drawingml/2006/main">
              <a:ext uri="{FF2B5EF4-FFF2-40B4-BE49-F238E27FC236}">
                <a16:creationId xmlns:a16="http://schemas.microsoft.com/office/drawing/2014/main" id="{C1E959D2-74BB-4972-888F-3F55CB63A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7" name="architecture-endpoint-2596">
            <a:extLst xmlns:a="http://schemas.openxmlformats.org/drawingml/2006/main">
              <a:ext uri="{FF2B5EF4-FFF2-40B4-BE49-F238E27FC236}">
                <a16:creationId xmlns:a16="http://schemas.microsoft.com/office/drawing/2014/main" id="{1C2C3720-F5F3-4B7C-85A0-555A6EEC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8" name="architecture-endpoint-2597">
            <a:extLst xmlns:a="http://schemas.openxmlformats.org/drawingml/2006/main">
              <a:ext uri="{FF2B5EF4-FFF2-40B4-BE49-F238E27FC236}">
                <a16:creationId xmlns:a16="http://schemas.microsoft.com/office/drawing/2014/main" id="{A3382B7C-E649-4E2A-87CD-A97184AA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39" name="architecture-endpoint-2598">
            <a:extLst xmlns:a="http://schemas.openxmlformats.org/drawingml/2006/main">
              <a:ext uri="{FF2B5EF4-FFF2-40B4-BE49-F238E27FC236}">
                <a16:creationId xmlns:a16="http://schemas.microsoft.com/office/drawing/2014/main" id="{D15B33CD-E24B-4375-91B2-0681CF2AD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0" name="architecture-endpoint-2599">
            <a:extLst xmlns:a="http://schemas.openxmlformats.org/drawingml/2006/main">
              <a:ext uri="{FF2B5EF4-FFF2-40B4-BE49-F238E27FC236}">
                <a16:creationId xmlns:a16="http://schemas.microsoft.com/office/drawing/2014/main" id="{DE14A9C2-421D-47A0-A4A0-2CE5C962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1" name="architecture-endpoint-2600">
            <a:extLst xmlns:a="http://schemas.openxmlformats.org/drawingml/2006/main">
              <a:ext uri="{FF2B5EF4-FFF2-40B4-BE49-F238E27FC236}">
                <a16:creationId xmlns:a16="http://schemas.microsoft.com/office/drawing/2014/main" id="{1DCE745B-B584-40D8-8D20-5D02B695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2" name="architecture-endpoint-2601">
            <a:extLst xmlns:a="http://schemas.openxmlformats.org/drawingml/2006/main">
              <a:ext uri="{FF2B5EF4-FFF2-40B4-BE49-F238E27FC236}">
                <a16:creationId xmlns:a16="http://schemas.microsoft.com/office/drawing/2014/main" id="{7513A227-858E-4B0E-B52C-67C87489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3" name="architecture-endpoint-2602">
            <a:extLst xmlns:a="http://schemas.openxmlformats.org/drawingml/2006/main">
              <a:ext uri="{FF2B5EF4-FFF2-40B4-BE49-F238E27FC236}">
                <a16:creationId xmlns:a16="http://schemas.microsoft.com/office/drawing/2014/main" id="{A8FC11A3-4626-4CD6-A3C5-7750E8CA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4" name="architecture-endpoint-2603">
            <a:extLst xmlns:a="http://schemas.openxmlformats.org/drawingml/2006/main">
              <a:ext uri="{FF2B5EF4-FFF2-40B4-BE49-F238E27FC236}">
                <a16:creationId xmlns:a16="http://schemas.microsoft.com/office/drawing/2014/main" id="{792A70F7-9F60-42B1-9F18-A1AE59BDA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5" name="architecture-endpoint-2604">
            <a:extLst xmlns:a="http://schemas.openxmlformats.org/drawingml/2006/main">
              <a:ext uri="{FF2B5EF4-FFF2-40B4-BE49-F238E27FC236}">
                <a16:creationId xmlns:a16="http://schemas.microsoft.com/office/drawing/2014/main" id="{216A0A23-37D8-4949-948F-11F6111F5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6" name="architecture-endpoint-2605">
            <a:extLst xmlns:a="http://schemas.openxmlformats.org/drawingml/2006/main">
              <a:ext uri="{FF2B5EF4-FFF2-40B4-BE49-F238E27FC236}">
                <a16:creationId xmlns:a16="http://schemas.microsoft.com/office/drawing/2014/main" id="{20997733-F098-430B-AC44-6E3B2248F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7" name="architecture-endpoint-2606">
            <a:extLst xmlns:a="http://schemas.openxmlformats.org/drawingml/2006/main">
              <a:ext uri="{FF2B5EF4-FFF2-40B4-BE49-F238E27FC236}">
                <a16:creationId xmlns:a16="http://schemas.microsoft.com/office/drawing/2014/main" id="{ADA4198C-369F-466D-AF2F-0C57E392C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8" name="architecture-endpoint-2607">
            <a:extLst xmlns:a="http://schemas.openxmlformats.org/drawingml/2006/main">
              <a:ext uri="{FF2B5EF4-FFF2-40B4-BE49-F238E27FC236}">
                <a16:creationId xmlns:a16="http://schemas.microsoft.com/office/drawing/2014/main" id="{F83E3639-3254-4D83-A7C7-E106E003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9" name="architecture-endpoint-2608">
            <a:extLst xmlns:a="http://schemas.openxmlformats.org/drawingml/2006/main">
              <a:ext uri="{FF2B5EF4-FFF2-40B4-BE49-F238E27FC236}">
                <a16:creationId xmlns:a16="http://schemas.microsoft.com/office/drawing/2014/main" id="{A6668DBC-F53D-4B6C-B8D8-0BA55126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0" name="architecture-endpoint-2609">
            <a:extLst xmlns:a="http://schemas.openxmlformats.org/drawingml/2006/main">
              <a:ext uri="{FF2B5EF4-FFF2-40B4-BE49-F238E27FC236}">
                <a16:creationId xmlns:a16="http://schemas.microsoft.com/office/drawing/2014/main" id="{02EFA8B7-1317-4383-9F32-30CBE90FA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1" name="architecture-endpoint-2610">
            <a:extLst xmlns:a="http://schemas.openxmlformats.org/drawingml/2006/main">
              <a:ext uri="{FF2B5EF4-FFF2-40B4-BE49-F238E27FC236}">
                <a16:creationId xmlns:a16="http://schemas.microsoft.com/office/drawing/2014/main" id="{3ED5ADC2-61D6-4601-AF60-48E43D9EB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2" name="architecture-endpoint-2611">
            <a:extLst xmlns:a="http://schemas.openxmlformats.org/drawingml/2006/main">
              <a:ext uri="{FF2B5EF4-FFF2-40B4-BE49-F238E27FC236}">
                <a16:creationId xmlns:a16="http://schemas.microsoft.com/office/drawing/2014/main" id="{C2F534ED-9469-4DA3-81AD-249B5AF3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3" name="architecture-endpoint-2612">
            <a:extLst xmlns:a="http://schemas.openxmlformats.org/drawingml/2006/main">
              <a:ext uri="{FF2B5EF4-FFF2-40B4-BE49-F238E27FC236}">
                <a16:creationId xmlns:a16="http://schemas.microsoft.com/office/drawing/2014/main" id="{113BF425-B69B-4CBF-8BC2-1245A0FE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4" name="architecture-endpoint-2613">
            <a:extLst xmlns:a="http://schemas.openxmlformats.org/drawingml/2006/main">
              <a:ext uri="{FF2B5EF4-FFF2-40B4-BE49-F238E27FC236}">
                <a16:creationId xmlns:a16="http://schemas.microsoft.com/office/drawing/2014/main" id="{CD7C6F98-865F-4720-B725-F600DF139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5" name="architecture-endpoint-2614">
            <a:extLst xmlns:a="http://schemas.openxmlformats.org/drawingml/2006/main">
              <a:ext uri="{FF2B5EF4-FFF2-40B4-BE49-F238E27FC236}">
                <a16:creationId xmlns:a16="http://schemas.microsoft.com/office/drawing/2014/main" id="{A5C8FC9D-3DCF-4FCF-A511-A9BDFD83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6" name="architecture-endpoint-2615">
            <a:extLst xmlns:a="http://schemas.openxmlformats.org/drawingml/2006/main">
              <a:ext uri="{FF2B5EF4-FFF2-40B4-BE49-F238E27FC236}">
                <a16:creationId xmlns:a16="http://schemas.microsoft.com/office/drawing/2014/main" id="{034B3A8C-7CBF-4935-B5CA-EF3B29C1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7" name="architecture-endpoint-2616">
            <a:extLst xmlns:a="http://schemas.openxmlformats.org/drawingml/2006/main">
              <a:ext uri="{FF2B5EF4-FFF2-40B4-BE49-F238E27FC236}">
                <a16:creationId xmlns:a16="http://schemas.microsoft.com/office/drawing/2014/main" id="{F6729B39-C13E-4551-9F80-63873DFC3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8" name="architecture-endpoint-2617">
            <a:extLst xmlns:a="http://schemas.openxmlformats.org/drawingml/2006/main">
              <a:ext uri="{FF2B5EF4-FFF2-40B4-BE49-F238E27FC236}">
                <a16:creationId xmlns:a16="http://schemas.microsoft.com/office/drawing/2014/main" id="{C9AE0C41-1082-42B4-A26C-EED463C69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59" name="architecture-endpoint-2618">
            <a:extLst xmlns:a="http://schemas.openxmlformats.org/drawingml/2006/main">
              <a:ext uri="{FF2B5EF4-FFF2-40B4-BE49-F238E27FC236}">
                <a16:creationId xmlns:a16="http://schemas.microsoft.com/office/drawing/2014/main" id="{16AA9BED-ABB3-4498-AEA7-B6D64A97C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0" name="architecture-endpoint-2619">
            <a:extLst xmlns:a="http://schemas.openxmlformats.org/drawingml/2006/main">
              <a:ext uri="{FF2B5EF4-FFF2-40B4-BE49-F238E27FC236}">
                <a16:creationId xmlns:a16="http://schemas.microsoft.com/office/drawing/2014/main" id="{94C7E795-93BF-4D8D-95AC-FB271BFA0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1" name="architecture-endpoint-2620">
            <a:extLst xmlns:a="http://schemas.openxmlformats.org/drawingml/2006/main">
              <a:ext uri="{FF2B5EF4-FFF2-40B4-BE49-F238E27FC236}">
                <a16:creationId xmlns:a16="http://schemas.microsoft.com/office/drawing/2014/main" id="{2329037A-8BD7-45B3-8399-54D98C56F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2" name="architecture-endpoint-2621">
            <a:extLst xmlns:a="http://schemas.openxmlformats.org/drawingml/2006/main">
              <a:ext uri="{FF2B5EF4-FFF2-40B4-BE49-F238E27FC236}">
                <a16:creationId xmlns:a16="http://schemas.microsoft.com/office/drawing/2014/main" id="{233C729A-134F-4907-AAC0-9CBEC4F8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3" name="architecture-endpoint-2622">
            <a:extLst xmlns:a="http://schemas.openxmlformats.org/drawingml/2006/main">
              <a:ext uri="{FF2B5EF4-FFF2-40B4-BE49-F238E27FC236}">
                <a16:creationId xmlns:a16="http://schemas.microsoft.com/office/drawing/2014/main" id="{9971C233-655A-4AA2-A7D2-3F375AEC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4" name="architecture-endpoint-2623">
            <a:extLst xmlns:a="http://schemas.openxmlformats.org/drawingml/2006/main">
              <a:ext uri="{FF2B5EF4-FFF2-40B4-BE49-F238E27FC236}">
                <a16:creationId xmlns:a16="http://schemas.microsoft.com/office/drawing/2014/main" id="{5CB2CAE0-8BAF-41D7-BE91-1AAEE768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5" name="architecture-endpoint-2624">
            <a:extLst xmlns:a="http://schemas.openxmlformats.org/drawingml/2006/main">
              <a:ext uri="{FF2B5EF4-FFF2-40B4-BE49-F238E27FC236}">
                <a16:creationId xmlns:a16="http://schemas.microsoft.com/office/drawing/2014/main" id="{6DD9E226-9D21-4964-9566-755638EFD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6" name="architecture-endpoint-2625">
            <a:extLst xmlns:a="http://schemas.openxmlformats.org/drawingml/2006/main">
              <a:ext uri="{FF2B5EF4-FFF2-40B4-BE49-F238E27FC236}">
                <a16:creationId xmlns:a16="http://schemas.microsoft.com/office/drawing/2014/main" id="{236B2DFB-D76E-4395-AED7-0E50BF715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7" name="architecture-endpoint-2626">
            <a:extLst xmlns:a="http://schemas.openxmlformats.org/drawingml/2006/main">
              <a:ext uri="{FF2B5EF4-FFF2-40B4-BE49-F238E27FC236}">
                <a16:creationId xmlns:a16="http://schemas.microsoft.com/office/drawing/2014/main" id="{A3AC9981-2F5E-46F7-AE1C-BCDA0A80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8" name="architecture-endpoint-2627">
            <a:extLst xmlns:a="http://schemas.openxmlformats.org/drawingml/2006/main">
              <a:ext uri="{FF2B5EF4-FFF2-40B4-BE49-F238E27FC236}">
                <a16:creationId xmlns:a16="http://schemas.microsoft.com/office/drawing/2014/main" id="{55776A50-1C02-4166-8C88-0427B718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9" name="architecture-endpoint-2628">
            <a:extLst xmlns:a="http://schemas.openxmlformats.org/drawingml/2006/main">
              <a:ext uri="{FF2B5EF4-FFF2-40B4-BE49-F238E27FC236}">
                <a16:creationId xmlns:a16="http://schemas.microsoft.com/office/drawing/2014/main" id="{E585FCFE-D570-4DE2-95D2-D8DC93899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0" name="architecture-endpoint-2629">
            <a:extLst xmlns:a="http://schemas.openxmlformats.org/drawingml/2006/main">
              <a:ext uri="{FF2B5EF4-FFF2-40B4-BE49-F238E27FC236}">
                <a16:creationId xmlns:a16="http://schemas.microsoft.com/office/drawing/2014/main" id="{DC2D8D80-B3FC-43AF-920F-29DB7CFB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1" name="architecture-endpoint-2630">
            <a:extLst xmlns:a="http://schemas.openxmlformats.org/drawingml/2006/main">
              <a:ext uri="{FF2B5EF4-FFF2-40B4-BE49-F238E27FC236}">
                <a16:creationId xmlns:a16="http://schemas.microsoft.com/office/drawing/2014/main" id="{1B0A2D75-E107-42C5-B13D-D18DF2FD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2" name="architecture-endpoint-2631">
            <a:extLst xmlns:a="http://schemas.openxmlformats.org/drawingml/2006/main">
              <a:ext uri="{FF2B5EF4-FFF2-40B4-BE49-F238E27FC236}">
                <a16:creationId xmlns:a16="http://schemas.microsoft.com/office/drawing/2014/main" id="{AA44E311-6B5C-47E6-9558-493A37913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3" name="architecture-endpoint-2632">
            <a:extLst xmlns:a="http://schemas.openxmlformats.org/drawingml/2006/main">
              <a:ext uri="{FF2B5EF4-FFF2-40B4-BE49-F238E27FC236}">
                <a16:creationId xmlns:a16="http://schemas.microsoft.com/office/drawing/2014/main" id="{969AEB13-95E4-4908-AEA5-7195701C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4" name="architecture-endpoint-2633">
            <a:extLst xmlns:a="http://schemas.openxmlformats.org/drawingml/2006/main">
              <a:ext uri="{FF2B5EF4-FFF2-40B4-BE49-F238E27FC236}">
                <a16:creationId xmlns:a16="http://schemas.microsoft.com/office/drawing/2014/main" id="{B0E6B172-1404-4872-A4EC-4347927C7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5" name="architecture-endpoint-2634">
            <a:extLst xmlns:a="http://schemas.openxmlformats.org/drawingml/2006/main">
              <a:ext uri="{FF2B5EF4-FFF2-40B4-BE49-F238E27FC236}">
                <a16:creationId xmlns:a16="http://schemas.microsoft.com/office/drawing/2014/main" id="{5171FA81-271B-4DAD-83F8-AE94E217A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6" name="architecture-endpoint-2635">
            <a:extLst xmlns:a="http://schemas.openxmlformats.org/drawingml/2006/main">
              <a:ext uri="{FF2B5EF4-FFF2-40B4-BE49-F238E27FC236}">
                <a16:creationId xmlns:a16="http://schemas.microsoft.com/office/drawing/2014/main" id="{A9E05612-1FC1-452C-993F-D250858B2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7" name="architecture-endpoint-2636">
            <a:extLst xmlns:a="http://schemas.openxmlformats.org/drawingml/2006/main">
              <a:ext uri="{FF2B5EF4-FFF2-40B4-BE49-F238E27FC236}">
                <a16:creationId xmlns:a16="http://schemas.microsoft.com/office/drawing/2014/main" id="{197AA678-CB02-475C-BD55-44558BD89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8" name="architecture-endpoint-2637">
            <a:extLst xmlns:a="http://schemas.openxmlformats.org/drawingml/2006/main">
              <a:ext uri="{FF2B5EF4-FFF2-40B4-BE49-F238E27FC236}">
                <a16:creationId xmlns:a16="http://schemas.microsoft.com/office/drawing/2014/main" id="{D3AFBC63-507F-4731-9108-ABC2525C9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79" name="architecture-endpoint-2638">
            <a:extLst xmlns:a="http://schemas.openxmlformats.org/drawingml/2006/main">
              <a:ext uri="{FF2B5EF4-FFF2-40B4-BE49-F238E27FC236}">
                <a16:creationId xmlns:a16="http://schemas.microsoft.com/office/drawing/2014/main" id="{E62DD71D-1EE6-45C0-85EC-1CF91164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0" name="architecture-endpoint-2639">
            <a:extLst xmlns:a="http://schemas.openxmlformats.org/drawingml/2006/main">
              <a:ext uri="{FF2B5EF4-FFF2-40B4-BE49-F238E27FC236}">
                <a16:creationId xmlns:a16="http://schemas.microsoft.com/office/drawing/2014/main" id="{8AD970CD-A668-48BB-B87E-D02F10053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1" name="architecture-endpoint-2640">
            <a:extLst xmlns:a="http://schemas.openxmlformats.org/drawingml/2006/main">
              <a:ext uri="{FF2B5EF4-FFF2-40B4-BE49-F238E27FC236}">
                <a16:creationId xmlns:a16="http://schemas.microsoft.com/office/drawing/2014/main" id="{4A71430F-3D5F-42C6-9BA0-D09A7081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2" name="architecture-endpoint-2641">
            <a:extLst xmlns:a="http://schemas.openxmlformats.org/drawingml/2006/main">
              <a:ext uri="{FF2B5EF4-FFF2-40B4-BE49-F238E27FC236}">
                <a16:creationId xmlns:a16="http://schemas.microsoft.com/office/drawing/2014/main" id="{BCCDD860-EBF0-4996-BFD2-FACBD0037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3" name="architecture-endpoint-2642">
            <a:extLst xmlns:a="http://schemas.openxmlformats.org/drawingml/2006/main">
              <a:ext uri="{FF2B5EF4-FFF2-40B4-BE49-F238E27FC236}">
                <a16:creationId xmlns:a16="http://schemas.microsoft.com/office/drawing/2014/main" id="{E4C58C37-2360-48C5-9FCD-38168351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4" name="architecture-endpoint-2643">
            <a:extLst xmlns:a="http://schemas.openxmlformats.org/drawingml/2006/main">
              <a:ext uri="{FF2B5EF4-FFF2-40B4-BE49-F238E27FC236}">
                <a16:creationId xmlns:a16="http://schemas.microsoft.com/office/drawing/2014/main" id="{25B82113-3098-44EB-909D-34EA5E93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5" name="architecture-endpoint-2644">
            <a:extLst xmlns:a="http://schemas.openxmlformats.org/drawingml/2006/main">
              <a:ext uri="{FF2B5EF4-FFF2-40B4-BE49-F238E27FC236}">
                <a16:creationId xmlns:a16="http://schemas.microsoft.com/office/drawing/2014/main" id="{5B95B4DE-A84A-4E4E-BD48-7BFAB43F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6" name="architecture-endpoint-2645">
            <a:extLst xmlns:a="http://schemas.openxmlformats.org/drawingml/2006/main">
              <a:ext uri="{FF2B5EF4-FFF2-40B4-BE49-F238E27FC236}">
                <a16:creationId xmlns:a16="http://schemas.microsoft.com/office/drawing/2014/main" id="{3B1A0774-A3C7-4F1A-AA91-89A8D6C68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7" name="architecture-endpoint-2646">
            <a:extLst xmlns:a="http://schemas.openxmlformats.org/drawingml/2006/main">
              <a:ext uri="{FF2B5EF4-FFF2-40B4-BE49-F238E27FC236}">
                <a16:creationId xmlns:a16="http://schemas.microsoft.com/office/drawing/2014/main" id="{BC6AE49C-8BE8-45FB-9274-2632AF81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8" name="architecture-endpoint-2647">
            <a:extLst xmlns:a="http://schemas.openxmlformats.org/drawingml/2006/main">
              <a:ext uri="{FF2B5EF4-FFF2-40B4-BE49-F238E27FC236}">
                <a16:creationId xmlns:a16="http://schemas.microsoft.com/office/drawing/2014/main" id="{0A15A985-B6CD-486B-A09B-2BB05A4E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9" name="architecture-endpoint-2648">
            <a:extLst xmlns:a="http://schemas.openxmlformats.org/drawingml/2006/main">
              <a:ext uri="{FF2B5EF4-FFF2-40B4-BE49-F238E27FC236}">
                <a16:creationId xmlns:a16="http://schemas.microsoft.com/office/drawing/2014/main" id="{D359CB03-3E5C-4923-BB56-2D50D52F6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0" name="architecture-endpoint-2649">
            <a:extLst xmlns:a="http://schemas.openxmlformats.org/drawingml/2006/main">
              <a:ext uri="{FF2B5EF4-FFF2-40B4-BE49-F238E27FC236}">
                <a16:creationId xmlns:a16="http://schemas.microsoft.com/office/drawing/2014/main" id="{E0BB8740-1A75-4D9B-BDC2-203FDAED0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1" name="architecture-endpoint-2650">
            <a:extLst xmlns:a="http://schemas.openxmlformats.org/drawingml/2006/main">
              <a:ext uri="{FF2B5EF4-FFF2-40B4-BE49-F238E27FC236}">
                <a16:creationId xmlns:a16="http://schemas.microsoft.com/office/drawing/2014/main" id="{5E5CD632-9689-4B33-BA27-2C090D5B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2" name="architecture-endpoint-2651">
            <a:extLst xmlns:a="http://schemas.openxmlformats.org/drawingml/2006/main">
              <a:ext uri="{FF2B5EF4-FFF2-40B4-BE49-F238E27FC236}">
                <a16:creationId xmlns:a16="http://schemas.microsoft.com/office/drawing/2014/main" id="{61385BD4-DCCF-4FE2-8BBD-0EB3B65EE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3" name="architecture-endpoint-2652">
            <a:extLst xmlns:a="http://schemas.openxmlformats.org/drawingml/2006/main">
              <a:ext uri="{FF2B5EF4-FFF2-40B4-BE49-F238E27FC236}">
                <a16:creationId xmlns:a16="http://schemas.microsoft.com/office/drawing/2014/main" id="{7DD89FCB-1FBF-4DFF-A1C3-8365ADBC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4" name="architecture-endpoint-2653">
            <a:extLst xmlns:a="http://schemas.openxmlformats.org/drawingml/2006/main">
              <a:ext uri="{FF2B5EF4-FFF2-40B4-BE49-F238E27FC236}">
                <a16:creationId xmlns:a16="http://schemas.microsoft.com/office/drawing/2014/main" id="{EB69D154-96C8-443C-A091-C633B838A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5" name="architecture-endpoint-2654">
            <a:extLst xmlns:a="http://schemas.openxmlformats.org/drawingml/2006/main">
              <a:ext uri="{FF2B5EF4-FFF2-40B4-BE49-F238E27FC236}">
                <a16:creationId xmlns:a16="http://schemas.microsoft.com/office/drawing/2014/main" id="{C75EE4AC-3CEE-4C8A-88AF-4689380D2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6" name="architecture-endpoint-2655">
            <a:extLst xmlns:a="http://schemas.openxmlformats.org/drawingml/2006/main">
              <a:ext uri="{FF2B5EF4-FFF2-40B4-BE49-F238E27FC236}">
                <a16:creationId xmlns:a16="http://schemas.microsoft.com/office/drawing/2014/main" id="{BAB69E80-2BF1-4D26-B095-87A4C2937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7" name="architecture-endpoint-2656">
            <a:extLst xmlns:a="http://schemas.openxmlformats.org/drawingml/2006/main">
              <a:ext uri="{FF2B5EF4-FFF2-40B4-BE49-F238E27FC236}">
                <a16:creationId xmlns:a16="http://schemas.microsoft.com/office/drawing/2014/main" id="{FD6B4735-1894-414A-A09B-12DC48F84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8" name="architecture-endpoint-2657">
            <a:extLst xmlns:a="http://schemas.openxmlformats.org/drawingml/2006/main">
              <a:ext uri="{FF2B5EF4-FFF2-40B4-BE49-F238E27FC236}">
                <a16:creationId xmlns:a16="http://schemas.microsoft.com/office/drawing/2014/main" id="{53346EE1-108C-4F07-8E0A-8CFAD59C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9" name="architecture-endpoint-2658">
            <a:extLst xmlns:a="http://schemas.openxmlformats.org/drawingml/2006/main">
              <a:ext uri="{FF2B5EF4-FFF2-40B4-BE49-F238E27FC236}">
                <a16:creationId xmlns:a16="http://schemas.microsoft.com/office/drawing/2014/main" id="{C7FBE39E-FEDA-45EF-88A5-FA6EB8FC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0" name="architecture-endpoint-2659">
            <a:extLst xmlns:a="http://schemas.openxmlformats.org/drawingml/2006/main">
              <a:ext uri="{FF2B5EF4-FFF2-40B4-BE49-F238E27FC236}">
                <a16:creationId xmlns:a16="http://schemas.microsoft.com/office/drawing/2014/main" id="{2A606ADF-9DB1-46CA-94C9-46A2D475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1" name="architecture-endpoint-2660">
            <a:extLst xmlns:a="http://schemas.openxmlformats.org/drawingml/2006/main">
              <a:ext uri="{FF2B5EF4-FFF2-40B4-BE49-F238E27FC236}">
                <a16:creationId xmlns:a16="http://schemas.microsoft.com/office/drawing/2014/main" id="{1212FCF3-FBD2-4F8E-8575-67604A9EE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2" name="architecture-endpoint-2661">
            <a:extLst xmlns:a="http://schemas.openxmlformats.org/drawingml/2006/main">
              <a:ext uri="{FF2B5EF4-FFF2-40B4-BE49-F238E27FC236}">
                <a16:creationId xmlns:a16="http://schemas.microsoft.com/office/drawing/2014/main" id="{DCEEEB5D-EEDB-450E-B99F-E6C99A1C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3" name="architecture-endpoint-2662">
            <a:extLst xmlns:a="http://schemas.openxmlformats.org/drawingml/2006/main">
              <a:ext uri="{FF2B5EF4-FFF2-40B4-BE49-F238E27FC236}">
                <a16:creationId xmlns:a16="http://schemas.microsoft.com/office/drawing/2014/main" id="{1791EEDE-A712-4582-AE82-0A5330B79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4" name="architecture-endpoint-2663">
            <a:extLst xmlns:a="http://schemas.openxmlformats.org/drawingml/2006/main">
              <a:ext uri="{FF2B5EF4-FFF2-40B4-BE49-F238E27FC236}">
                <a16:creationId xmlns:a16="http://schemas.microsoft.com/office/drawing/2014/main" id="{577D81A6-1C8F-4C62-A8A8-442D258A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5" name="architecture-endpoint-2664">
            <a:extLst xmlns:a="http://schemas.openxmlformats.org/drawingml/2006/main">
              <a:ext uri="{FF2B5EF4-FFF2-40B4-BE49-F238E27FC236}">
                <a16:creationId xmlns:a16="http://schemas.microsoft.com/office/drawing/2014/main" id="{E3172A58-F30F-4D60-B231-652689E3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6" name="architecture-endpoint-2665">
            <a:extLst xmlns:a="http://schemas.openxmlformats.org/drawingml/2006/main">
              <a:ext uri="{FF2B5EF4-FFF2-40B4-BE49-F238E27FC236}">
                <a16:creationId xmlns:a16="http://schemas.microsoft.com/office/drawing/2014/main" id="{0058B5C1-85C1-4FFE-9A44-0CD0DEE9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7" name="architecture-endpoint-2666">
            <a:extLst xmlns:a="http://schemas.openxmlformats.org/drawingml/2006/main">
              <a:ext uri="{FF2B5EF4-FFF2-40B4-BE49-F238E27FC236}">
                <a16:creationId xmlns:a16="http://schemas.microsoft.com/office/drawing/2014/main" id="{FC83C36B-627C-4BB1-9580-756C5B856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8" name="architecture-endpoint-2667">
            <a:extLst xmlns:a="http://schemas.openxmlformats.org/drawingml/2006/main">
              <a:ext uri="{FF2B5EF4-FFF2-40B4-BE49-F238E27FC236}">
                <a16:creationId xmlns:a16="http://schemas.microsoft.com/office/drawing/2014/main" id="{36ED72F3-A3BE-4EA0-B2CE-B9562764B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9" name="architecture-endpoint-2668">
            <a:extLst xmlns:a="http://schemas.openxmlformats.org/drawingml/2006/main">
              <a:ext uri="{FF2B5EF4-FFF2-40B4-BE49-F238E27FC236}">
                <a16:creationId xmlns:a16="http://schemas.microsoft.com/office/drawing/2014/main" id="{EB7070B9-5EE7-42C2-9F61-85FE6E5D2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0" name="architecture-endpoint-2669">
            <a:extLst xmlns:a="http://schemas.openxmlformats.org/drawingml/2006/main">
              <a:ext uri="{FF2B5EF4-FFF2-40B4-BE49-F238E27FC236}">
                <a16:creationId xmlns:a16="http://schemas.microsoft.com/office/drawing/2014/main" id="{A8843BB1-8F9B-4B25-9E2A-3F9DD19C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1" name="architecture-endpoint-2670">
            <a:extLst xmlns:a="http://schemas.openxmlformats.org/drawingml/2006/main">
              <a:ext uri="{FF2B5EF4-FFF2-40B4-BE49-F238E27FC236}">
                <a16:creationId xmlns:a16="http://schemas.microsoft.com/office/drawing/2014/main" id="{3A1BE43A-C682-4987-BDAF-A07702B5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2" name="architecture-endpoint-2671">
            <a:extLst xmlns:a="http://schemas.openxmlformats.org/drawingml/2006/main">
              <a:ext uri="{FF2B5EF4-FFF2-40B4-BE49-F238E27FC236}">
                <a16:creationId xmlns:a16="http://schemas.microsoft.com/office/drawing/2014/main" id="{CCF57B90-CBBD-4A12-8C48-9A88B350E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3" name="architecture-endpoint-2672">
            <a:extLst xmlns:a="http://schemas.openxmlformats.org/drawingml/2006/main">
              <a:ext uri="{FF2B5EF4-FFF2-40B4-BE49-F238E27FC236}">
                <a16:creationId xmlns:a16="http://schemas.microsoft.com/office/drawing/2014/main" id="{EA97673F-4CE6-4BC1-B41C-F351C4B1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4" name="architecture-endpoint-2673">
            <a:extLst xmlns:a="http://schemas.openxmlformats.org/drawingml/2006/main">
              <a:ext uri="{FF2B5EF4-FFF2-40B4-BE49-F238E27FC236}">
                <a16:creationId xmlns:a16="http://schemas.microsoft.com/office/drawing/2014/main" id="{95AFFC1A-2E8D-4BB6-AE8F-2C92CC36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5" name="architecture-endpoint-2674">
            <a:extLst xmlns:a="http://schemas.openxmlformats.org/drawingml/2006/main">
              <a:ext uri="{FF2B5EF4-FFF2-40B4-BE49-F238E27FC236}">
                <a16:creationId xmlns:a16="http://schemas.microsoft.com/office/drawing/2014/main" id="{1CAE67F6-9A1E-473D-BA3A-7465E5127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6" name="architecture-endpoint-2675">
            <a:extLst xmlns:a="http://schemas.openxmlformats.org/drawingml/2006/main">
              <a:ext uri="{FF2B5EF4-FFF2-40B4-BE49-F238E27FC236}">
                <a16:creationId xmlns:a16="http://schemas.microsoft.com/office/drawing/2014/main" id="{424C4FAC-D6C9-4295-A8F8-9C2068CF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7" name="architecture-endpoint-2676">
            <a:extLst xmlns:a="http://schemas.openxmlformats.org/drawingml/2006/main">
              <a:ext uri="{FF2B5EF4-FFF2-40B4-BE49-F238E27FC236}">
                <a16:creationId xmlns:a16="http://schemas.microsoft.com/office/drawing/2014/main" id="{A3420D98-FB2E-4872-A517-B55D79DFC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8" name="architecture-endpoint-2677">
            <a:extLst xmlns:a="http://schemas.openxmlformats.org/drawingml/2006/main">
              <a:ext uri="{FF2B5EF4-FFF2-40B4-BE49-F238E27FC236}">
                <a16:creationId xmlns:a16="http://schemas.microsoft.com/office/drawing/2014/main" id="{74313960-47D3-4BC1-8C22-06EAF218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9" name="architecture-endpoint-2678">
            <a:extLst xmlns:a="http://schemas.openxmlformats.org/drawingml/2006/main">
              <a:ext uri="{FF2B5EF4-FFF2-40B4-BE49-F238E27FC236}">
                <a16:creationId xmlns:a16="http://schemas.microsoft.com/office/drawing/2014/main" id="{071ED759-6BBE-4EA1-8A94-3E2D78E6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0" name="architecture-endpoint-2679">
            <a:extLst xmlns:a="http://schemas.openxmlformats.org/drawingml/2006/main">
              <a:ext uri="{FF2B5EF4-FFF2-40B4-BE49-F238E27FC236}">
                <a16:creationId xmlns:a16="http://schemas.microsoft.com/office/drawing/2014/main" id="{BF8FABFF-B013-4D4C-9E06-E69D1204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1" name="architecture-endpoint-2680">
            <a:extLst xmlns:a="http://schemas.openxmlformats.org/drawingml/2006/main">
              <a:ext uri="{FF2B5EF4-FFF2-40B4-BE49-F238E27FC236}">
                <a16:creationId xmlns:a16="http://schemas.microsoft.com/office/drawing/2014/main" id="{66D413BB-B70A-43BC-B414-94CC5D678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2" name="architecture-endpoint-2681">
            <a:extLst xmlns:a="http://schemas.openxmlformats.org/drawingml/2006/main">
              <a:ext uri="{FF2B5EF4-FFF2-40B4-BE49-F238E27FC236}">
                <a16:creationId xmlns:a16="http://schemas.microsoft.com/office/drawing/2014/main" id="{9EF36AFF-C4F3-4EFA-AEEF-A5663E61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3" name="architecture-endpoint-2682">
            <a:extLst xmlns:a="http://schemas.openxmlformats.org/drawingml/2006/main">
              <a:ext uri="{FF2B5EF4-FFF2-40B4-BE49-F238E27FC236}">
                <a16:creationId xmlns:a16="http://schemas.microsoft.com/office/drawing/2014/main" id="{25C7F134-FED5-41A7-819E-C50FF1BAF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4" name="architecture-endpoint-2683">
            <a:extLst xmlns:a="http://schemas.openxmlformats.org/drawingml/2006/main">
              <a:ext uri="{FF2B5EF4-FFF2-40B4-BE49-F238E27FC236}">
                <a16:creationId xmlns:a16="http://schemas.microsoft.com/office/drawing/2014/main" id="{AB9167EC-CFDB-40C1-BAD0-CBB8C419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5" name="architecture-endpoint-2684">
            <a:extLst xmlns:a="http://schemas.openxmlformats.org/drawingml/2006/main">
              <a:ext uri="{FF2B5EF4-FFF2-40B4-BE49-F238E27FC236}">
                <a16:creationId xmlns:a16="http://schemas.microsoft.com/office/drawing/2014/main" id="{E814D479-C567-4E6E-84FA-62DE5425A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6" name="architecture-endpoint-2685">
            <a:extLst xmlns:a="http://schemas.openxmlformats.org/drawingml/2006/main">
              <a:ext uri="{FF2B5EF4-FFF2-40B4-BE49-F238E27FC236}">
                <a16:creationId xmlns:a16="http://schemas.microsoft.com/office/drawing/2014/main" id="{6D242438-E1C7-4479-85B2-D36C3B38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7" name="architecture-endpoint-2686">
            <a:extLst xmlns:a="http://schemas.openxmlformats.org/drawingml/2006/main">
              <a:ext uri="{FF2B5EF4-FFF2-40B4-BE49-F238E27FC236}">
                <a16:creationId xmlns:a16="http://schemas.microsoft.com/office/drawing/2014/main" id="{83A60663-5504-422E-A710-987CDA6C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8" name="architecture-endpoint-2687">
            <a:extLst xmlns:a="http://schemas.openxmlformats.org/drawingml/2006/main">
              <a:ext uri="{FF2B5EF4-FFF2-40B4-BE49-F238E27FC236}">
                <a16:creationId xmlns:a16="http://schemas.microsoft.com/office/drawing/2014/main" id="{60AE0D6E-25CD-49F3-A596-1486937E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9" name="architecture-endpoint-2688">
            <a:extLst xmlns:a="http://schemas.openxmlformats.org/drawingml/2006/main">
              <a:ext uri="{FF2B5EF4-FFF2-40B4-BE49-F238E27FC236}">
                <a16:creationId xmlns:a16="http://schemas.microsoft.com/office/drawing/2014/main" id="{D9D63DC3-B5EA-4601-A527-684BD407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0" name="architecture-endpoint-2689">
            <a:extLst xmlns:a="http://schemas.openxmlformats.org/drawingml/2006/main">
              <a:ext uri="{FF2B5EF4-FFF2-40B4-BE49-F238E27FC236}">
                <a16:creationId xmlns:a16="http://schemas.microsoft.com/office/drawing/2014/main" id="{C829B16D-1E6B-4DB4-A436-5351F81B3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1" name="architecture-endpoint-2690">
            <a:extLst xmlns:a="http://schemas.openxmlformats.org/drawingml/2006/main">
              <a:ext uri="{FF2B5EF4-FFF2-40B4-BE49-F238E27FC236}">
                <a16:creationId xmlns:a16="http://schemas.microsoft.com/office/drawing/2014/main" id="{08CC87A5-74F9-496B-9A77-9B16AED99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2" name="architecture-endpoint-2691">
            <a:extLst xmlns:a="http://schemas.openxmlformats.org/drawingml/2006/main">
              <a:ext uri="{FF2B5EF4-FFF2-40B4-BE49-F238E27FC236}">
                <a16:creationId xmlns:a16="http://schemas.microsoft.com/office/drawing/2014/main" id="{76669660-5CA3-4521-83BA-556B1C6C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3" name="architecture-endpoint-2692">
            <a:extLst xmlns:a="http://schemas.openxmlformats.org/drawingml/2006/main">
              <a:ext uri="{FF2B5EF4-FFF2-40B4-BE49-F238E27FC236}">
                <a16:creationId xmlns:a16="http://schemas.microsoft.com/office/drawing/2014/main" id="{F1A0EC06-03C1-47EB-B8E0-8DE2A2C3A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4" name="architecture-endpoint-2693">
            <a:extLst xmlns:a="http://schemas.openxmlformats.org/drawingml/2006/main">
              <a:ext uri="{FF2B5EF4-FFF2-40B4-BE49-F238E27FC236}">
                <a16:creationId xmlns:a16="http://schemas.microsoft.com/office/drawing/2014/main" id="{98BFF34B-0596-449D-90BB-0AC664A47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5" name="architecture-endpoint-2694">
            <a:extLst xmlns:a="http://schemas.openxmlformats.org/drawingml/2006/main">
              <a:ext uri="{FF2B5EF4-FFF2-40B4-BE49-F238E27FC236}">
                <a16:creationId xmlns:a16="http://schemas.microsoft.com/office/drawing/2014/main" id="{3AC50B7E-10E1-4AB7-B987-D565D754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6" name="architecture-endpoint-2695">
            <a:extLst xmlns:a="http://schemas.openxmlformats.org/drawingml/2006/main">
              <a:ext uri="{FF2B5EF4-FFF2-40B4-BE49-F238E27FC236}">
                <a16:creationId xmlns:a16="http://schemas.microsoft.com/office/drawing/2014/main" id="{087CA01E-6160-42A8-98B1-5F4111047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7" name="architecture-endpoint-2696">
            <a:extLst xmlns:a="http://schemas.openxmlformats.org/drawingml/2006/main">
              <a:ext uri="{FF2B5EF4-FFF2-40B4-BE49-F238E27FC236}">
                <a16:creationId xmlns:a16="http://schemas.microsoft.com/office/drawing/2014/main" id="{B0BFD096-7567-4B41-A356-1AF9C593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8" name="architecture-endpoint-2697">
            <a:extLst xmlns:a="http://schemas.openxmlformats.org/drawingml/2006/main">
              <a:ext uri="{FF2B5EF4-FFF2-40B4-BE49-F238E27FC236}">
                <a16:creationId xmlns:a16="http://schemas.microsoft.com/office/drawing/2014/main" id="{DBD97B45-454E-42DF-AF85-A3AEA0C8E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39" name="architecture-endpoint-2698">
            <a:extLst xmlns:a="http://schemas.openxmlformats.org/drawingml/2006/main">
              <a:ext uri="{FF2B5EF4-FFF2-40B4-BE49-F238E27FC236}">
                <a16:creationId xmlns:a16="http://schemas.microsoft.com/office/drawing/2014/main" id="{71808654-4B35-435D-8816-B92FB4722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0" name="architecture-endpoint-2699">
            <a:extLst xmlns:a="http://schemas.openxmlformats.org/drawingml/2006/main">
              <a:ext uri="{FF2B5EF4-FFF2-40B4-BE49-F238E27FC236}">
                <a16:creationId xmlns:a16="http://schemas.microsoft.com/office/drawing/2014/main" id="{03DAD1F0-BE37-434E-BEC3-E8B6653E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1" name="architecture-endpoint-2700">
            <a:extLst xmlns:a="http://schemas.openxmlformats.org/drawingml/2006/main">
              <a:ext uri="{FF2B5EF4-FFF2-40B4-BE49-F238E27FC236}">
                <a16:creationId xmlns:a16="http://schemas.microsoft.com/office/drawing/2014/main" id="{62B4503A-F43A-4FE4-88D0-FD7EB9E4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2" name="architecture-endpoint-2701">
            <a:extLst xmlns:a="http://schemas.openxmlformats.org/drawingml/2006/main">
              <a:ext uri="{FF2B5EF4-FFF2-40B4-BE49-F238E27FC236}">
                <a16:creationId xmlns:a16="http://schemas.microsoft.com/office/drawing/2014/main" id="{1DA206FB-A907-44A8-8860-5B33ACF50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3" name="architecture-endpoint-2702">
            <a:extLst xmlns:a="http://schemas.openxmlformats.org/drawingml/2006/main">
              <a:ext uri="{FF2B5EF4-FFF2-40B4-BE49-F238E27FC236}">
                <a16:creationId xmlns:a16="http://schemas.microsoft.com/office/drawing/2014/main" id="{72D79618-5FB5-46C5-9E2B-554AD9620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4" name="architecture-endpoint-2703">
            <a:extLst xmlns:a="http://schemas.openxmlformats.org/drawingml/2006/main">
              <a:ext uri="{FF2B5EF4-FFF2-40B4-BE49-F238E27FC236}">
                <a16:creationId xmlns:a16="http://schemas.microsoft.com/office/drawing/2014/main" id="{3AE421BB-A702-41FF-A613-70FF8EA01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5" name="architecture-endpoint-2704">
            <a:extLst xmlns:a="http://schemas.openxmlformats.org/drawingml/2006/main">
              <a:ext uri="{FF2B5EF4-FFF2-40B4-BE49-F238E27FC236}">
                <a16:creationId xmlns:a16="http://schemas.microsoft.com/office/drawing/2014/main" id="{4992BAB5-629B-4D6B-A994-C2EDAAD14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6" name="architecture-endpoint-2705">
            <a:extLst xmlns:a="http://schemas.openxmlformats.org/drawingml/2006/main">
              <a:ext uri="{FF2B5EF4-FFF2-40B4-BE49-F238E27FC236}">
                <a16:creationId xmlns:a16="http://schemas.microsoft.com/office/drawing/2014/main" id="{BAE0C5B5-BC44-464B-8BBE-835CAA9B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7" name="architecture-endpoint-2706">
            <a:extLst xmlns:a="http://schemas.openxmlformats.org/drawingml/2006/main">
              <a:ext uri="{FF2B5EF4-FFF2-40B4-BE49-F238E27FC236}">
                <a16:creationId xmlns:a16="http://schemas.microsoft.com/office/drawing/2014/main" id="{11F96AAB-A19E-4C03-8C6D-DAA530527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8" name="architecture-endpoint-2707">
            <a:extLst xmlns:a="http://schemas.openxmlformats.org/drawingml/2006/main">
              <a:ext uri="{FF2B5EF4-FFF2-40B4-BE49-F238E27FC236}">
                <a16:creationId xmlns:a16="http://schemas.microsoft.com/office/drawing/2014/main" id="{784FCBC3-405A-4FC9-A4B0-7EC95632F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9" name="architecture-endpoint-2708">
            <a:extLst xmlns:a="http://schemas.openxmlformats.org/drawingml/2006/main">
              <a:ext uri="{FF2B5EF4-FFF2-40B4-BE49-F238E27FC236}">
                <a16:creationId xmlns:a16="http://schemas.microsoft.com/office/drawing/2014/main" id="{EE0C87DD-2994-46DB-B3FC-E9F6F70D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0" name="architecture-endpoint-2709">
            <a:extLst xmlns:a="http://schemas.openxmlformats.org/drawingml/2006/main">
              <a:ext uri="{FF2B5EF4-FFF2-40B4-BE49-F238E27FC236}">
                <a16:creationId xmlns:a16="http://schemas.microsoft.com/office/drawing/2014/main" id="{29289D50-45A0-40FF-AE6C-6E93D5659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1" name="architecture-endpoint-2710">
            <a:extLst xmlns:a="http://schemas.openxmlformats.org/drawingml/2006/main">
              <a:ext uri="{FF2B5EF4-FFF2-40B4-BE49-F238E27FC236}">
                <a16:creationId xmlns:a16="http://schemas.microsoft.com/office/drawing/2014/main" id="{45D4CA2F-2287-472C-BC4B-FE862A8E5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2" name="architecture-endpoint-2711">
            <a:extLst xmlns:a="http://schemas.openxmlformats.org/drawingml/2006/main">
              <a:ext uri="{FF2B5EF4-FFF2-40B4-BE49-F238E27FC236}">
                <a16:creationId xmlns:a16="http://schemas.microsoft.com/office/drawing/2014/main" id="{D8777F53-8586-4916-A194-628AD3C7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3" name="architecture-endpoint-2712">
            <a:extLst xmlns:a="http://schemas.openxmlformats.org/drawingml/2006/main">
              <a:ext uri="{FF2B5EF4-FFF2-40B4-BE49-F238E27FC236}">
                <a16:creationId xmlns:a16="http://schemas.microsoft.com/office/drawing/2014/main" id="{F620BFEC-8433-4FA6-8CC1-9CC2A6EF7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4" name="architecture-endpoint-2713">
            <a:extLst xmlns:a="http://schemas.openxmlformats.org/drawingml/2006/main">
              <a:ext uri="{FF2B5EF4-FFF2-40B4-BE49-F238E27FC236}">
                <a16:creationId xmlns:a16="http://schemas.microsoft.com/office/drawing/2014/main" id="{89A7B65A-852F-4B1C-9838-840390A11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5" name="architecture-endpoint-2714">
            <a:extLst xmlns:a="http://schemas.openxmlformats.org/drawingml/2006/main">
              <a:ext uri="{FF2B5EF4-FFF2-40B4-BE49-F238E27FC236}">
                <a16:creationId xmlns:a16="http://schemas.microsoft.com/office/drawing/2014/main" id="{C2F8C8CF-302B-4CA4-A630-E822881C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6" name="architecture-endpoint-2715">
            <a:extLst xmlns:a="http://schemas.openxmlformats.org/drawingml/2006/main">
              <a:ext uri="{FF2B5EF4-FFF2-40B4-BE49-F238E27FC236}">
                <a16:creationId xmlns:a16="http://schemas.microsoft.com/office/drawing/2014/main" id="{350C4438-5384-4CE4-A428-D8B97032B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7" name="architecture-endpoint-2716">
            <a:extLst xmlns:a="http://schemas.openxmlformats.org/drawingml/2006/main">
              <a:ext uri="{FF2B5EF4-FFF2-40B4-BE49-F238E27FC236}">
                <a16:creationId xmlns:a16="http://schemas.microsoft.com/office/drawing/2014/main" id="{3B5D3FDF-23D7-4BDB-8C31-40EEE0A1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8" name="architecture-endpoint-2717">
            <a:extLst xmlns:a="http://schemas.openxmlformats.org/drawingml/2006/main">
              <a:ext uri="{FF2B5EF4-FFF2-40B4-BE49-F238E27FC236}">
                <a16:creationId xmlns:a16="http://schemas.microsoft.com/office/drawing/2014/main" id="{5D0D7850-EBCB-4621-B402-21BBB1C5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59" name="architecture-endpoint-2718">
            <a:extLst xmlns:a="http://schemas.openxmlformats.org/drawingml/2006/main">
              <a:ext uri="{FF2B5EF4-FFF2-40B4-BE49-F238E27FC236}">
                <a16:creationId xmlns:a16="http://schemas.microsoft.com/office/drawing/2014/main" id="{36CC7525-7D7B-4F15-ABA3-E39C838D7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0" name="architecture-endpoint-2719">
            <a:extLst xmlns:a="http://schemas.openxmlformats.org/drawingml/2006/main">
              <a:ext uri="{FF2B5EF4-FFF2-40B4-BE49-F238E27FC236}">
                <a16:creationId xmlns:a16="http://schemas.microsoft.com/office/drawing/2014/main" id="{B8A828B0-CDC4-48BD-83EC-AE21848C5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1" name="architecture-endpoint-2720">
            <a:extLst xmlns:a="http://schemas.openxmlformats.org/drawingml/2006/main">
              <a:ext uri="{FF2B5EF4-FFF2-40B4-BE49-F238E27FC236}">
                <a16:creationId xmlns:a16="http://schemas.microsoft.com/office/drawing/2014/main" id="{CF86A1D3-01CC-46B1-A00B-763EF463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2" name="architecture-endpoint-2721">
            <a:extLst xmlns:a="http://schemas.openxmlformats.org/drawingml/2006/main">
              <a:ext uri="{FF2B5EF4-FFF2-40B4-BE49-F238E27FC236}">
                <a16:creationId xmlns:a16="http://schemas.microsoft.com/office/drawing/2014/main" id="{0C5162D6-33DE-410C-A96C-34C61A525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3" name="architecture-endpoint-2722">
            <a:extLst xmlns:a="http://schemas.openxmlformats.org/drawingml/2006/main">
              <a:ext uri="{FF2B5EF4-FFF2-40B4-BE49-F238E27FC236}">
                <a16:creationId xmlns:a16="http://schemas.microsoft.com/office/drawing/2014/main" id="{E76EB632-62B6-4102-A4D6-615BAFB5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4" name="architecture-endpoint-2723">
            <a:extLst xmlns:a="http://schemas.openxmlformats.org/drawingml/2006/main">
              <a:ext uri="{FF2B5EF4-FFF2-40B4-BE49-F238E27FC236}">
                <a16:creationId xmlns:a16="http://schemas.microsoft.com/office/drawing/2014/main" id="{3A94DB0A-29CF-461D-8EFF-EBF2AE99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5" name="architecture-endpoint-2724">
            <a:extLst xmlns:a="http://schemas.openxmlformats.org/drawingml/2006/main">
              <a:ext uri="{FF2B5EF4-FFF2-40B4-BE49-F238E27FC236}">
                <a16:creationId xmlns:a16="http://schemas.microsoft.com/office/drawing/2014/main" id="{5BAF1D63-7E7C-4DFB-98AC-380CD1AE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6" name="architecture-endpoint-2725">
            <a:extLst xmlns:a="http://schemas.openxmlformats.org/drawingml/2006/main">
              <a:ext uri="{FF2B5EF4-FFF2-40B4-BE49-F238E27FC236}">
                <a16:creationId xmlns:a16="http://schemas.microsoft.com/office/drawing/2014/main" id="{B8B3266B-6D3E-4A39-A3F7-C965EFB1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7" name="architecture-endpoint-2726">
            <a:extLst xmlns:a="http://schemas.openxmlformats.org/drawingml/2006/main">
              <a:ext uri="{FF2B5EF4-FFF2-40B4-BE49-F238E27FC236}">
                <a16:creationId xmlns:a16="http://schemas.microsoft.com/office/drawing/2014/main" id="{AF219CC8-D5AF-4067-9C67-23FD3DD3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8" name="architecture-endpoint-2727">
            <a:extLst xmlns:a="http://schemas.openxmlformats.org/drawingml/2006/main">
              <a:ext uri="{FF2B5EF4-FFF2-40B4-BE49-F238E27FC236}">
                <a16:creationId xmlns:a16="http://schemas.microsoft.com/office/drawing/2014/main" id="{0BECD9F0-A7B5-4479-97A8-56D29FD65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9" name="architecture-endpoint-2728">
            <a:extLst xmlns:a="http://schemas.openxmlformats.org/drawingml/2006/main">
              <a:ext uri="{FF2B5EF4-FFF2-40B4-BE49-F238E27FC236}">
                <a16:creationId xmlns:a16="http://schemas.microsoft.com/office/drawing/2014/main" id="{3021621E-DE2E-46EA-A90B-BB9AD2FC8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0" name="architecture-endpoint-2729">
            <a:extLst xmlns:a="http://schemas.openxmlformats.org/drawingml/2006/main">
              <a:ext uri="{FF2B5EF4-FFF2-40B4-BE49-F238E27FC236}">
                <a16:creationId xmlns:a16="http://schemas.microsoft.com/office/drawing/2014/main" id="{60CE8977-E5EF-443C-BBE2-DAA1E57E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1" name="architecture-endpoint-2730">
            <a:extLst xmlns:a="http://schemas.openxmlformats.org/drawingml/2006/main">
              <a:ext uri="{FF2B5EF4-FFF2-40B4-BE49-F238E27FC236}">
                <a16:creationId xmlns:a16="http://schemas.microsoft.com/office/drawing/2014/main" id="{52807EA5-C081-4066-859B-81726D24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2" name="architecture-endpoint-2731">
            <a:extLst xmlns:a="http://schemas.openxmlformats.org/drawingml/2006/main">
              <a:ext uri="{FF2B5EF4-FFF2-40B4-BE49-F238E27FC236}">
                <a16:creationId xmlns:a16="http://schemas.microsoft.com/office/drawing/2014/main" id="{E6EC895A-5EFD-4DDF-BCDF-6E6A56AE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3" name="architecture-endpoint-2732">
            <a:extLst xmlns:a="http://schemas.openxmlformats.org/drawingml/2006/main">
              <a:ext uri="{FF2B5EF4-FFF2-40B4-BE49-F238E27FC236}">
                <a16:creationId xmlns:a16="http://schemas.microsoft.com/office/drawing/2014/main" id="{C3B9FE8D-1322-47D2-BFA8-CBC59DF1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4" name="architecture-endpoint-2733">
            <a:extLst xmlns:a="http://schemas.openxmlformats.org/drawingml/2006/main">
              <a:ext uri="{FF2B5EF4-FFF2-40B4-BE49-F238E27FC236}">
                <a16:creationId xmlns:a16="http://schemas.microsoft.com/office/drawing/2014/main" id="{5CC6A5B3-6AC9-4315-86E6-CAF1DA9D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5" name="architecture-endpoint-2734">
            <a:extLst xmlns:a="http://schemas.openxmlformats.org/drawingml/2006/main">
              <a:ext uri="{FF2B5EF4-FFF2-40B4-BE49-F238E27FC236}">
                <a16:creationId xmlns:a16="http://schemas.microsoft.com/office/drawing/2014/main" id="{A9BD8137-2990-476E-B3D6-77C1784FC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6" name="architecture-endpoint-2735">
            <a:extLst xmlns:a="http://schemas.openxmlformats.org/drawingml/2006/main">
              <a:ext uri="{FF2B5EF4-FFF2-40B4-BE49-F238E27FC236}">
                <a16:creationId xmlns:a16="http://schemas.microsoft.com/office/drawing/2014/main" id="{64EB9C7E-D298-43D2-918C-EB0362BE2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7" name="architecture-endpoint-2736">
            <a:extLst xmlns:a="http://schemas.openxmlformats.org/drawingml/2006/main">
              <a:ext uri="{FF2B5EF4-FFF2-40B4-BE49-F238E27FC236}">
                <a16:creationId xmlns:a16="http://schemas.microsoft.com/office/drawing/2014/main" id="{B2663ABB-0155-4205-9B47-E60FA369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8" name="architecture-endpoint-2737">
            <a:extLst xmlns:a="http://schemas.openxmlformats.org/drawingml/2006/main">
              <a:ext uri="{FF2B5EF4-FFF2-40B4-BE49-F238E27FC236}">
                <a16:creationId xmlns:a16="http://schemas.microsoft.com/office/drawing/2014/main" id="{AB6C4A6F-7A80-4BC1-A72B-11918DC0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79" name="architecture-endpoint-2738">
            <a:extLst xmlns:a="http://schemas.openxmlformats.org/drawingml/2006/main">
              <a:ext uri="{FF2B5EF4-FFF2-40B4-BE49-F238E27FC236}">
                <a16:creationId xmlns:a16="http://schemas.microsoft.com/office/drawing/2014/main" id="{C502122F-DDC1-4DDA-B640-5114DF9A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0" name="architecture-endpoint-2739">
            <a:extLst xmlns:a="http://schemas.openxmlformats.org/drawingml/2006/main">
              <a:ext uri="{FF2B5EF4-FFF2-40B4-BE49-F238E27FC236}">
                <a16:creationId xmlns:a16="http://schemas.microsoft.com/office/drawing/2014/main" id="{746B9852-FCA2-4AA5-919A-692D821F3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1" name="architecture-endpoint-2740">
            <a:extLst xmlns:a="http://schemas.openxmlformats.org/drawingml/2006/main">
              <a:ext uri="{FF2B5EF4-FFF2-40B4-BE49-F238E27FC236}">
                <a16:creationId xmlns:a16="http://schemas.microsoft.com/office/drawing/2014/main" id="{199D976B-A7D7-474C-B462-3207047F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2" name="architecture-endpoint-2741">
            <a:extLst xmlns:a="http://schemas.openxmlformats.org/drawingml/2006/main">
              <a:ext uri="{FF2B5EF4-FFF2-40B4-BE49-F238E27FC236}">
                <a16:creationId xmlns:a16="http://schemas.microsoft.com/office/drawing/2014/main" id="{39966262-3166-499F-9A91-5427651F1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3" name="architecture-endpoint-2742">
            <a:extLst xmlns:a="http://schemas.openxmlformats.org/drawingml/2006/main">
              <a:ext uri="{FF2B5EF4-FFF2-40B4-BE49-F238E27FC236}">
                <a16:creationId xmlns:a16="http://schemas.microsoft.com/office/drawing/2014/main" id="{866EDC13-7ECE-4DE0-877E-774EAE63C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4" name="architecture-endpoint-2743">
            <a:extLst xmlns:a="http://schemas.openxmlformats.org/drawingml/2006/main">
              <a:ext uri="{FF2B5EF4-FFF2-40B4-BE49-F238E27FC236}">
                <a16:creationId xmlns:a16="http://schemas.microsoft.com/office/drawing/2014/main" id="{1F8AABDA-DD95-4B0E-90E3-FAD7027B2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5" name="architecture-endpoint-2744">
            <a:extLst xmlns:a="http://schemas.openxmlformats.org/drawingml/2006/main">
              <a:ext uri="{FF2B5EF4-FFF2-40B4-BE49-F238E27FC236}">
                <a16:creationId xmlns:a16="http://schemas.microsoft.com/office/drawing/2014/main" id="{BD6EA17E-7F7D-4618-8200-14ACE88E1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6" name="architecture-endpoint-2745">
            <a:extLst xmlns:a="http://schemas.openxmlformats.org/drawingml/2006/main">
              <a:ext uri="{FF2B5EF4-FFF2-40B4-BE49-F238E27FC236}">
                <a16:creationId xmlns:a16="http://schemas.microsoft.com/office/drawing/2014/main" id="{C8CAB83F-3F55-4213-B39E-D160AD8C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7" name="architecture-endpoint-2746">
            <a:extLst xmlns:a="http://schemas.openxmlformats.org/drawingml/2006/main">
              <a:ext uri="{FF2B5EF4-FFF2-40B4-BE49-F238E27FC236}">
                <a16:creationId xmlns:a16="http://schemas.microsoft.com/office/drawing/2014/main" id="{4D718268-E748-4615-BCDF-78E4CAA4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8" name="architecture-endpoint-2747">
            <a:extLst xmlns:a="http://schemas.openxmlformats.org/drawingml/2006/main">
              <a:ext uri="{FF2B5EF4-FFF2-40B4-BE49-F238E27FC236}">
                <a16:creationId xmlns:a16="http://schemas.microsoft.com/office/drawing/2014/main" id="{1FAE46ED-FFFC-45ED-9BA1-9A6DC78F5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89" name="architecture-endpoint-2748">
            <a:extLst xmlns:a="http://schemas.openxmlformats.org/drawingml/2006/main">
              <a:ext uri="{FF2B5EF4-FFF2-40B4-BE49-F238E27FC236}">
                <a16:creationId xmlns:a16="http://schemas.microsoft.com/office/drawing/2014/main" id="{0BC9EE86-AB13-47A9-8978-BDBF9220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0" name="architecture-endpoint-2749">
            <a:extLst xmlns:a="http://schemas.openxmlformats.org/drawingml/2006/main">
              <a:ext uri="{FF2B5EF4-FFF2-40B4-BE49-F238E27FC236}">
                <a16:creationId xmlns:a16="http://schemas.microsoft.com/office/drawing/2014/main" id="{86E3D0D2-0329-4EB9-9691-48556994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1" name="architecture-endpoint-2750">
            <a:extLst xmlns:a="http://schemas.openxmlformats.org/drawingml/2006/main">
              <a:ext uri="{FF2B5EF4-FFF2-40B4-BE49-F238E27FC236}">
                <a16:creationId xmlns:a16="http://schemas.microsoft.com/office/drawing/2014/main" id="{9CC3EBDB-FE7B-43AF-A26B-C85E95F2F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2" name="architecture-endpoint-2751">
            <a:extLst xmlns:a="http://schemas.openxmlformats.org/drawingml/2006/main">
              <a:ext uri="{FF2B5EF4-FFF2-40B4-BE49-F238E27FC236}">
                <a16:creationId xmlns:a16="http://schemas.microsoft.com/office/drawing/2014/main" id="{41FB46B6-AEC5-4530-8931-FE39E2946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3" name="architecture-endpoint-2752">
            <a:extLst xmlns:a="http://schemas.openxmlformats.org/drawingml/2006/main">
              <a:ext uri="{FF2B5EF4-FFF2-40B4-BE49-F238E27FC236}">
                <a16:creationId xmlns:a16="http://schemas.microsoft.com/office/drawing/2014/main" id="{5F2A7662-32CF-48F9-A959-C337BB1BA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4" name="architecture-endpoint-2753">
            <a:extLst xmlns:a="http://schemas.openxmlformats.org/drawingml/2006/main">
              <a:ext uri="{FF2B5EF4-FFF2-40B4-BE49-F238E27FC236}">
                <a16:creationId xmlns:a16="http://schemas.microsoft.com/office/drawing/2014/main" id="{445EA41D-34F9-4428-B34B-C8942A40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5" name="architecture-endpoint-2754">
            <a:extLst xmlns:a="http://schemas.openxmlformats.org/drawingml/2006/main">
              <a:ext uri="{FF2B5EF4-FFF2-40B4-BE49-F238E27FC236}">
                <a16:creationId xmlns:a16="http://schemas.microsoft.com/office/drawing/2014/main" id="{16B7E07F-4BCE-4541-9718-6E506E312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6" name="architecture-endpoint-2755">
            <a:extLst xmlns:a="http://schemas.openxmlformats.org/drawingml/2006/main">
              <a:ext uri="{FF2B5EF4-FFF2-40B4-BE49-F238E27FC236}">
                <a16:creationId xmlns:a16="http://schemas.microsoft.com/office/drawing/2014/main" id="{CA7E90FB-2F54-4AFE-97CB-F0A98D61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7" name="architecture-endpoint-2756">
            <a:extLst xmlns:a="http://schemas.openxmlformats.org/drawingml/2006/main">
              <a:ext uri="{FF2B5EF4-FFF2-40B4-BE49-F238E27FC236}">
                <a16:creationId xmlns:a16="http://schemas.microsoft.com/office/drawing/2014/main" id="{E0F6D4C2-903D-4730-A459-83655F13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8" name="architecture-endpoint-2757">
            <a:extLst xmlns:a="http://schemas.openxmlformats.org/drawingml/2006/main">
              <a:ext uri="{FF2B5EF4-FFF2-40B4-BE49-F238E27FC236}">
                <a16:creationId xmlns:a16="http://schemas.microsoft.com/office/drawing/2014/main" id="{CF3995C9-0EA4-4C1B-9688-1A081BD28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99" name="architecture-endpoint-2758">
            <a:extLst xmlns:a="http://schemas.openxmlformats.org/drawingml/2006/main">
              <a:ext uri="{FF2B5EF4-FFF2-40B4-BE49-F238E27FC236}">
                <a16:creationId xmlns:a16="http://schemas.microsoft.com/office/drawing/2014/main" id="{7EC6D6FE-E97A-4EC9-8B7C-D380B4DB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0" name="architecture-endpoint-2759">
            <a:extLst xmlns:a="http://schemas.openxmlformats.org/drawingml/2006/main">
              <a:ext uri="{FF2B5EF4-FFF2-40B4-BE49-F238E27FC236}">
                <a16:creationId xmlns:a16="http://schemas.microsoft.com/office/drawing/2014/main" id="{628662A4-19A1-4742-B258-B8F8B5738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1" name="architecture-endpoint-2760">
            <a:extLst xmlns:a="http://schemas.openxmlformats.org/drawingml/2006/main">
              <a:ext uri="{FF2B5EF4-FFF2-40B4-BE49-F238E27FC236}">
                <a16:creationId xmlns:a16="http://schemas.microsoft.com/office/drawing/2014/main" id="{4C5096A2-2001-43A2-9E33-B1DCDA60B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2" name="architecture-endpoint-2761">
            <a:extLst xmlns:a="http://schemas.openxmlformats.org/drawingml/2006/main">
              <a:ext uri="{FF2B5EF4-FFF2-40B4-BE49-F238E27FC236}">
                <a16:creationId xmlns:a16="http://schemas.microsoft.com/office/drawing/2014/main" id="{31DB8128-12FE-441A-A90B-ED9B6951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3" name="architecture-endpoint-2762">
            <a:extLst xmlns:a="http://schemas.openxmlformats.org/drawingml/2006/main">
              <a:ext uri="{FF2B5EF4-FFF2-40B4-BE49-F238E27FC236}">
                <a16:creationId xmlns:a16="http://schemas.microsoft.com/office/drawing/2014/main" id="{DA05053A-9B90-4D31-B2F8-6D04377E3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4" name="architecture-endpoint-2763">
            <a:extLst xmlns:a="http://schemas.openxmlformats.org/drawingml/2006/main">
              <a:ext uri="{FF2B5EF4-FFF2-40B4-BE49-F238E27FC236}">
                <a16:creationId xmlns:a16="http://schemas.microsoft.com/office/drawing/2014/main" id="{5617338C-C3EF-4231-A837-39456534F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5" name="architecture-endpoint-2764">
            <a:extLst xmlns:a="http://schemas.openxmlformats.org/drawingml/2006/main">
              <a:ext uri="{FF2B5EF4-FFF2-40B4-BE49-F238E27FC236}">
                <a16:creationId xmlns:a16="http://schemas.microsoft.com/office/drawing/2014/main" id="{220AC7F0-CF74-44B6-ADAC-CF29B351C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6" name="architecture-endpoint-2765">
            <a:extLst xmlns:a="http://schemas.openxmlformats.org/drawingml/2006/main">
              <a:ext uri="{FF2B5EF4-FFF2-40B4-BE49-F238E27FC236}">
                <a16:creationId xmlns:a16="http://schemas.microsoft.com/office/drawing/2014/main" id="{E9A433EE-B3A3-414C-8E10-C901F6CD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7" name="architecture-endpoint-2766">
            <a:extLst xmlns:a="http://schemas.openxmlformats.org/drawingml/2006/main">
              <a:ext uri="{FF2B5EF4-FFF2-40B4-BE49-F238E27FC236}">
                <a16:creationId xmlns:a16="http://schemas.microsoft.com/office/drawing/2014/main" id="{FD6D69AA-389B-41F8-820E-3F8B8CF3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8" name="architecture-endpoint-2767">
            <a:extLst xmlns:a="http://schemas.openxmlformats.org/drawingml/2006/main">
              <a:ext uri="{FF2B5EF4-FFF2-40B4-BE49-F238E27FC236}">
                <a16:creationId xmlns:a16="http://schemas.microsoft.com/office/drawing/2014/main" id="{50ED2EBB-6E3A-4DB9-A0C4-C4C4FC0A9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9" name="architecture-endpoint-2768">
            <a:extLst xmlns:a="http://schemas.openxmlformats.org/drawingml/2006/main">
              <a:ext uri="{FF2B5EF4-FFF2-40B4-BE49-F238E27FC236}">
                <a16:creationId xmlns:a16="http://schemas.microsoft.com/office/drawing/2014/main" id="{9DC49505-FC9A-4F18-8C71-DA146F05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0" name="architecture-endpoint-2769">
            <a:extLst xmlns:a="http://schemas.openxmlformats.org/drawingml/2006/main">
              <a:ext uri="{FF2B5EF4-FFF2-40B4-BE49-F238E27FC236}">
                <a16:creationId xmlns:a16="http://schemas.microsoft.com/office/drawing/2014/main" id="{35635764-2F47-4772-A0C0-26052C005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1" name="architecture-endpoint-2770">
            <a:extLst xmlns:a="http://schemas.openxmlformats.org/drawingml/2006/main">
              <a:ext uri="{FF2B5EF4-FFF2-40B4-BE49-F238E27FC236}">
                <a16:creationId xmlns:a16="http://schemas.microsoft.com/office/drawing/2014/main" id="{E3417E5E-FEF7-4D0C-B79E-7310939D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2" name="architecture-endpoint-2771">
            <a:extLst xmlns:a="http://schemas.openxmlformats.org/drawingml/2006/main">
              <a:ext uri="{FF2B5EF4-FFF2-40B4-BE49-F238E27FC236}">
                <a16:creationId xmlns:a16="http://schemas.microsoft.com/office/drawing/2014/main" id="{16CDEABB-F194-45C3-83B1-E5431B0B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3" name="architecture-endpoint-2772">
            <a:extLst xmlns:a="http://schemas.openxmlformats.org/drawingml/2006/main">
              <a:ext uri="{FF2B5EF4-FFF2-40B4-BE49-F238E27FC236}">
                <a16:creationId xmlns:a16="http://schemas.microsoft.com/office/drawing/2014/main" id="{B023E2E9-FFFC-4BC2-A611-249AA316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4" name="architecture-endpoint-2773">
            <a:extLst xmlns:a="http://schemas.openxmlformats.org/drawingml/2006/main">
              <a:ext uri="{FF2B5EF4-FFF2-40B4-BE49-F238E27FC236}">
                <a16:creationId xmlns:a16="http://schemas.microsoft.com/office/drawing/2014/main" id="{EB178BCA-7000-4C3F-8681-1EA91A55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5" name="architecture-endpoint-2774">
            <a:extLst xmlns:a="http://schemas.openxmlformats.org/drawingml/2006/main">
              <a:ext uri="{FF2B5EF4-FFF2-40B4-BE49-F238E27FC236}">
                <a16:creationId xmlns:a16="http://schemas.microsoft.com/office/drawing/2014/main" id="{C1CDABCF-D771-47A1-8FCE-0B165CD4A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6" name="architecture-endpoint-2775">
            <a:extLst xmlns:a="http://schemas.openxmlformats.org/drawingml/2006/main">
              <a:ext uri="{FF2B5EF4-FFF2-40B4-BE49-F238E27FC236}">
                <a16:creationId xmlns:a16="http://schemas.microsoft.com/office/drawing/2014/main" id="{3BB9B239-84F2-4721-8E3E-F62E7886B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554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7" name="architecture-endpoint-2776">
            <a:extLst xmlns:a="http://schemas.openxmlformats.org/drawingml/2006/main">
              <a:ext uri="{FF2B5EF4-FFF2-40B4-BE49-F238E27FC236}">
                <a16:creationId xmlns:a16="http://schemas.microsoft.com/office/drawing/2014/main" id="{60261132-92DC-4551-AB71-96185049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221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8" name="architecture-endpoint-2777">
            <a:extLst xmlns:a="http://schemas.openxmlformats.org/drawingml/2006/main">
              <a:ext uri="{FF2B5EF4-FFF2-40B4-BE49-F238E27FC236}">
                <a16:creationId xmlns:a16="http://schemas.microsoft.com/office/drawing/2014/main" id="{2A7F19C9-BE26-4E25-B2DC-86EA5258B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9" name="architecture-endpoint-2778">
            <a:extLst xmlns:a="http://schemas.openxmlformats.org/drawingml/2006/main">
              <a:ext uri="{FF2B5EF4-FFF2-40B4-BE49-F238E27FC236}">
                <a16:creationId xmlns:a16="http://schemas.microsoft.com/office/drawing/2014/main" id="{10F883E7-34F2-4178-90E6-038332D2F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879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0" name="architecture-endpoint-2779">
            <a:extLst xmlns:a="http://schemas.openxmlformats.org/drawingml/2006/main">
              <a:ext uri="{FF2B5EF4-FFF2-40B4-BE49-F238E27FC236}">
                <a16:creationId xmlns:a16="http://schemas.microsoft.com/office/drawing/2014/main" id="{FC6B69E3-B04D-49FA-955B-BA9172E8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547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1" name="architecture-endpoint-2780">
            <a:extLst xmlns:a="http://schemas.openxmlformats.org/drawingml/2006/main">
              <a:ext uri="{FF2B5EF4-FFF2-40B4-BE49-F238E27FC236}">
                <a16:creationId xmlns:a16="http://schemas.microsoft.com/office/drawing/2014/main" id="{D4162BED-B992-496C-9622-92690414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2" name="architecture-endpoint-2781">
            <a:extLst xmlns:a="http://schemas.openxmlformats.org/drawingml/2006/main">
              <a:ext uri="{FF2B5EF4-FFF2-40B4-BE49-F238E27FC236}">
                <a16:creationId xmlns:a16="http://schemas.microsoft.com/office/drawing/2014/main" id="{DAC7A37D-7CE3-4B8A-AECA-FA2C45ACA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881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3" name="architecture-endpoint-2782">
            <a:extLst xmlns:a="http://schemas.openxmlformats.org/drawingml/2006/main">
              <a:ext uri="{FF2B5EF4-FFF2-40B4-BE49-F238E27FC236}">
                <a16:creationId xmlns:a16="http://schemas.microsoft.com/office/drawing/2014/main" id="{4AE14805-2A56-4321-969E-BDB068B3E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48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4" name="architecture-endpoint-2783">
            <a:extLst xmlns:a="http://schemas.openxmlformats.org/drawingml/2006/main">
              <a:ext uri="{FF2B5EF4-FFF2-40B4-BE49-F238E27FC236}">
                <a16:creationId xmlns:a16="http://schemas.microsoft.com/office/drawing/2014/main" id="{982BC0DB-1F8B-443C-AD04-224AA221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5" name="architecture-endpoint-2784">
            <a:extLst xmlns:a="http://schemas.openxmlformats.org/drawingml/2006/main">
              <a:ext uri="{FF2B5EF4-FFF2-40B4-BE49-F238E27FC236}">
                <a16:creationId xmlns:a16="http://schemas.microsoft.com/office/drawing/2014/main" id="{833BA410-27EF-4489-B669-CFA40C2B6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83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6" name="architecture-endpoint-2785">
            <a:extLst xmlns:a="http://schemas.openxmlformats.org/drawingml/2006/main">
              <a:ext uri="{FF2B5EF4-FFF2-40B4-BE49-F238E27FC236}">
                <a16:creationId xmlns:a16="http://schemas.microsoft.com/office/drawing/2014/main" id="{BB6363BF-12AF-43D8-9E8F-26B3B9AD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550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7" name="architecture-endpoint-2786">
            <a:extLst xmlns:a="http://schemas.openxmlformats.org/drawingml/2006/main">
              <a:ext uri="{FF2B5EF4-FFF2-40B4-BE49-F238E27FC236}">
                <a16:creationId xmlns:a16="http://schemas.microsoft.com/office/drawing/2014/main" id="{0D865A38-D9D1-4A2A-A3EB-C30AD3967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17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8" name="architecture-endpoint-2787">
            <a:extLst xmlns:a="http://schemas.openxmlformats.org/drawingml/2006/main">
              <a:ext uri="{FF2B5EF4-FFF2-40B4-BE49-F238E27FC236}">
                <a16:creationId xmlns:a16="http://schemas.microsoft.com/office/drawing/2014/main" id="{364872F8-CA08-49F2-B32C-61920996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29" name="architecture-endpoint-2788">
            <a:extLst xmlns:a="http://schemas.openxmlformats.org/drawingml/2006/main">
              <a:ext uri="{FF2B5EF4-FFF2-40B4-BE49-F238E27FC236}">
                <a16:creationId xmlns:a16="http://schemas.microsoft.com/office/drawing/2014/main" id="{3D027986-9E69-44CB-B3BB-AF8D048F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552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0" name="architecture-endpoint-2789">
            <a:extLst xmlns:a="http://schemas.openxmlformats.org/drawingml/2006/main">
              <a:ext uri="{FF2B5EF4-FFF2-40B4-BE49-F238E27FC236}">
                <a16:creationId xmlns:a16="http://schemas.microsoft.com/office/drawing/2014/main" id="{83D7EBC1-C55C-4BFE-964D-D0CE2F7B5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219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1" name="textbox-169">
            <a:extLst xmlns:a="http://schemas.openxmlformats.org/drawingml/2006/main">
              <a:ext uri="{FF2B5EF4-FFF2-40B4-BE49-F238E27FC236}">
                <a16:creationId xmlns:a16="http://schemas.microsoft.com/office/drawing/2014/main" id="{4C3D1886-B943-4F3E-9459-51BA95D4D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5162550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2932" name="architecture-endpoint-2790">
            <a:extLst xmlns:a="http://schemas.openxmlformats.org/drawingml/2006/main">
              <a:ext uri="{FF2B5EF4-FFF2-40B4-BE49-F238E27FC236}">
                <a16:creationId xmlns:a16="http://schemas.microsoft.com/office/drawing/2014/main" id="{A5AC534D-9E29-4573-BAB6-31026AE87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3" name="architecture-endpoint-2791">
            <a:extLst xmlns:a="http://schemas.openxmlformats.org/drawingml/2006/main">
              <a:ext uri="{FF2B5EF4-FFF2-40B4-BE49-F238E27FC236}">
                <a16:creationId xmlns:a16="http://schemas.microsoft.com/office/drawing/2014/main" id="{50DA950C-7F5A-4288-9AE9-0AA5FC17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4" name="architecture-endpoint-2792">
            <a:extLst xmlns:a="http://schemas.openxmlformats.org/drawingml/2006/main">
              <a:ext uri="{FF2B5EF4-FFF2-40B4-BE49-F238E27FC236}">
                <a16:creationId xmlns:a16="http://schemas.microsoft.com/office/drawing/2014/main" id="{8F90B9C7-F2B1-4495-87F1-5B3D550B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5" name="architecture-endpoint-2793">
            <a:extLst xmlns:a="http://schemas.openxmlformats.org/drawingml/2006/main">
              <a:ext uri="{FF2B5EF4-FFF2-40B4-BE49-F238E27FC236}">
                <a16:creationId xmlns:a16="http://schemas.microsoft.com/office/drawing/2014/main" id="{29FEF496-C1CB-460F-8798-6CF5FE16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6" name="architecture-endpoint-2794">
            <a:extLst xmlns:a="http://schemas.openxmlformats.org/drawingml/2006/main">
              <a:ext uri="{FF2B5EF4-FFF2-40B4-BE49-F238E27FC236}">
                <a16:creationId xmlns:a16="http://schemas.microsoft.com/office/drawing/2014/main" id="{9DDAB26C-2B2F-4DD2-8A7C-D1AB0C048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7" name="architecture-endpoint-2795">
            <a:extLst xmlns:a="http://schemas.openxmlformats.org/drawingml/2006/main">
              <a:ext uri="{FF2B5EF4-FFF2-40B4-BE49-F238E27FC236}">
                <a16:creationId xmlns:a16="http://schemas.microsoft.com/office/drawing/2014/main" id="{261DF225-C0B9-43D8-8C62-1D7C1716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8" name="architecture-endpoint-2796">
            <a:extLst xmlns:a="http://schemas.openxmlformats.org/drawingml/2006/main">
              <a:ext uri="{FF2B5EF4-FFF2-40B4-BE49-F238E27FC236}">
                <a16:creationId xmlns:a16="http://schemas.microsoft.com/office/drawing/2014/main" id="{EBEAAA70-4FEE-4B49-AAD0-80E98D5F2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39" name="architecture-endpoint-2797">
            <a:extLst xmlns:a="http://schemas.openxmlformats.org/drawingml/2006/main">
              <a:ext uri="{FF2B5EF4-FFF2-40B4-BE49-F238E27FC236}">
                <a16:creationId xmlns:a16="http://schemas.microsoft.com/office/drawing/2014/main" id="{C4ACB05B-1BE3-4E3A-9DEC-36E9CEB7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0" name="architecture-endpoint-2798">
            <a:extLst xmlns:a="http://schemas.openxmlformats.org/drawingml/2006/main">
              <a:ext uri="{FF2B5EF4-FFF2-40B4-BE49-F238E27FC236}">
                <a16:creationId xmlns:a16="http://schemas.microsoft.com/office/drawing/2014/main" id="{A907217A-F505-4635-88D3-B4D944622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1" name="architecture-endpoint-2799">
            <a:extLst xmlns:a="http://schemas.openxmlformats.org/drawingml/2006/main">
              <a:ext uri="{FF2B5EF4-FFF2-40B4-BE49-F238E27FC236}">
                <a16:creationId xmlns:a16="http://schemas.microsoft.com/office/drawing/2014/main" id="{EDBA46CA-49B8-4F11-97FF-F2BC548A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2" name="architecture-endpoint-2800">
            <a:extLst xmlns:a="http://schemas.openxmlformats.org/drawingml/2006/main">
              <a:ext uri="{FF2B5EF4-FFF2-40B4-BE49-F238E27FC236}">
                <a16:creationId xmlns:a16="http://schemas.microsoft.com/office/drawing/2014/main" id="{03841F94-F8F2-4D6A-9D47-7CABE8DC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3" name="architecture-endpoint-2801">
            <a:extLst xmlns:a="http://schemas.openxmlformats.org/drawingml/2006/main">
              <a:ext uri="{FF2B5EF4-FFF2-40B4-BE49-F238E27FC236}">
                <a16:creationId xmlns:a16="http://schemas.microsoft.com/office/drawing/2014/main" id="{01DEA437-85E1-44C5-A894-B0E127A84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4" name="architecture-endpoint-2802">
            <a:extLst xmlns:a="http://schemas.openxmlformats.org/drawingml/2006/main">
              <a:ext uri="{FF2B5EF4-FFF2-40B4-BE49-F238E27FC236}">
                <a16:creationId xmlns:a16="http://schemas.microsoft.com/office/drawing/2014/main" id="{8E1E60FB-7461-4385-A495-2F002B195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5" name="architecture-endpoint-2803">
            <a:extLst xmlns:a="http://schemas.openxmlformats.org/drawingml/2006/main">
              <a:ext uri="{FF2B5EF4-FFF2-40B4-BE49-F238E27FC236}">
                <a16:creationId xmlns:a16="http://schemas.microsoft.com/office/drawing/2014/main" id="{CE13CB4F-CA93-4DBD-919C-84CE54386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6" name="architecture-endpoint-2804">
            <a:extLst xmlns:a="http://schemas.openxmlformats.org/drawingml/2006/main">
              <a:ext uri="{FF2B5EF4-FFF2-40B4-BE49-F238E27FC236}">
                <a16:creationId xmlns:a16="http://schemas.microsoft.com/office/drawing/2014/main" id="{0B411927-8841-42A0-860F-6D90FDE6F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7" name="architecture-endpoint-2805">
            <a:extLst xmlns:a="http://schemas.openxmlformats.org/drawingml/2006/main">
              <a:ext uri="{FF2B5EF4-FFF2-40B4-BE49-F238E27FC236}">
                <a16:creationId xmlns:a16="http://schemas.microsoft.com/office/drawing/2014/main" id="{1F1CA187-F10A-4705-8D9A-6950A78A2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514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8" name="architecture-endpoint-2806">
            <a:extLst xmlns:a="http://schemas.openxmlformats.org/drawingml/2006/main">
              <a:ext uri="{FF2B5EF4-FFF2-40B4-BE49-F238E27FC236}">
                <a16:creationId xmlns:a16="http://schemas.microsoft.com/office/drawing/2014/main" id="{B244E519-834C-4AD2-AA2E-60C80903E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9" name="architecture-endpoint-2807">
            <a:extLst xmlns:a="http://schemas.openxmlformats.org/drawingml/2006/main">
              <a:ext uri="{FF2B5EF4-FFF2-40B4-BE49-F238E27FC236}">
                <a16:creationId xmlns:a16="http://schemas.microsoft.com/office/drawing/2014/main" id="{F7505D95-F2F8-47B9-9A76-EF66BB395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0" name="architecture-endpoint-2808">
            <a:extLst xmlns:a="http://schemas.openxmlformats.org/drawingml/2006/main">
              <a:ext uri="{FF2B5EF4-FFF2-40B4-BE49-F238E27FC236}">
                <a16:creationId xmlns:a16="http://schemas.microsoft.com/office/drawing/2014/main" id="{481CAF98-E8C7-4EC6-A573-99E6895A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1" name="architecture-endpoint-2809">
            <a:extLst xmlns:a="http://schemas.openxmlformats.org/drawingml/2006/main">
              <a:ext uri="{FF2B5EF4-FFF2-40B4-BE49-F238E27FC236}">
                <a16:creationId xmlns:a16="http://schemas.microsoft.com/office/drawing/2014/main" id="{1DC93FB2-B399-46EE-ABAE-2ABFF2B4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2" name="architecture-endpoint-2810">
            <a:extLst xmlns:a="http://schemas.openxmlformats.org/drawingml/2006/main">
              <a:ext uri="{FF2B5EF4-FFF2-40B4-BE49-F238E27FC236}">
                <a16:creationId xmlns:a16="http://schemas.microsoft.com/office/drawing/2014/main" id="{6185010A-EBAB-43A2-B8E7-8621BF38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3" name="architecture-endpoint-2811">
            <a:extLst xmlns:a="http://schemas.openxmlformats.org/drawingml/2006/main">
              <a:ext uri="{FF2B5EF4-FFF2-40B4-BE49-F238E27FC236}">
                <a16:creationId xmlns:a16="http://schemas.microsoft.com/office/drawing/2014/main" id="{D9D1D9EE-2197-44A2-B588-C3889B78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4" name="architecture-endpoint-2812">
            <a:extLst xmlns:a="http://schemas.openxmlformats.org/drawingml/2006/main">
              <a:ext uri="{FF2B5EF4-FFF2-40B4-BE49-F238E27FC236}">
                <a16:creationId xmlns:a16="http://schemas.microsoft.com/office/drawing/2014/main" id="{B4CAE3BA-7A67-4705-BCE8-62AD3EFBA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5" name="architecture-endpoint-2813">
            <a:extLst xmlns:a="http://schemas.openxmlformats.org/drawingml/2006/main">
              <a:ext uri="{FF2B5EF4-FFF2-40B4-BE49-F238E27FC236}">
                <a16:creationId xmlns:a16="http://schemas.microsoft.com/office/drawing/2014/main" id="{F553BFFA-A51D-4B9E-B3B0-0B72BF97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6" name="architecture-endpoint-2814">
            <a:extLst xmlns:a="http://schemas.openxmlformats.org/drawingml/2006/main">
              <a:ext uri="{FF2B5EF4-FFF2-40B4-BE49-F238E27FC236}">
                <a16:creationId xmlns:a16="http://schemas.microsoft.com/office/drawing/2014/main" id="{CE4B21B2-24D7-4E15-8AD8-41E45AC74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7" name="architecture-endpoint-2815">
            <a:extLst xmlns:a="http://schemas.openxmlformats.org/drawingml/2006/main">
              <a:ext uri="{FF2B5EF4-FFF2-40B4-BE49-F238E27FC236}">
                <a16:creationId xmlns:a16="http://schemas.microsoft.com/office/drawing/2014/main" id="{C757B6C6-F051-487E-8249-EC6E93A7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8" name="architecture-endpoint-2816">
            <a:extLst xmlns:a="http://schemas.openxmlformats.org/drawingml/2006/main">
              <a:ext uri="{FF2B5EF4-FFF2-40B4-BE49-F238E27FC236}">
                <a16:creationId xmlns:a16="http://schemas.microsoft.com/office/drawing/2014/main" id="{D39E69CB-9A44-485A-B243-F4F6F679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59" name="architecture-endpoint-2817">
            <a:extLst xmlns:a="http://schemas.openxmlformats.org/drawingml/2006/main">
              <a:ext uri="{FF2B5EF4-FFF2-40B4-BE49-F238E27FC236}">
                <a16:creationId xmlns:a16="http://schemas.microsoft.com/office/drawing/2014/main" id="{2674CE58-062C-4D63-AC94-404329C3F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0" name="architecture-endpoint-2818">
            <a:extLst xmlns:a="http://schemas.openxmlformats.org/drawingml/2006/main">
              <a:ext uri="{FF2B5EF4-FFF2-40B4-BE49-F238E27FC236}">
                <a16:creationId xmlns:a16="http://schemas.microsoft.com/office/drawing/2014/main" id="{1138F163-D382-43CC-94A5-D155CAE5E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1" name="architecture-endpoint-2819">
            <a:extLst xmlns:a="http://schemas.openxmlformats.org/drawingml/2006/main">
              <a:ext uri="{FF2B5EF4-FFF2-40B4-BE49-F238E27FC236}">
                <a16:creationId xmlns:a16="http://schemas.microsoft.com/office/drawing/2014/main" id="{E1101144-EBC8-41A4-BCD5-1260D1B89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2" name="architecture-endpoint-2820">
            <a:extLst xmlns:a="http://schemas.openxmlformats.org/drawingml/2006/main">
              <a:ext uri="{FF2B5EF4-FFF2-40B4-BE49-F238E27FC236}">
                <a16:creationId xmlns:a16="http://schemas.microsoft.com/office/drawing/2014/main" id="{5EC5D54D-D80F-4ECA-AC0E-56CD5948A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3" name="architecture-endpoint-2821">
            <a:extLst xmlns:a="http://schemas.openxmlformats.org/drawingml/2006/main">
              <a:ext uri="{FF2B5EF4-FFF2-40B4-BE49-F238E27FC236}">
                <a16:creationId xmlns:a16="http://schemas.microsoft.com/office/drawing/2014/main" id="{BC79C211-2596-4BB2-BA23-781499C91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552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4" name="architecture-endpoint-2822">
            <a:extLst xmlns:a="http://schemas.openxmlformats.org/drawingml/2006/main">
              <a:ext uri="{FF2B5EF4-FFF2-40B4-BE49-F238E27FC236}">
                <a16:creationId xmlns:a16="http://schemas.microsoft.com/office/drawing/2014/main" id="{A8793BA4-0DFB-44EF-9008-D8863AD9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5" name="architecture-endpoint-2823">
            <a:extLst xmlns:a="http://schemas.openxmlformats.org/drawingml/2006/main">
              <a:ext uri="{FF2B5EF4-FFF2-40B4-BE49-F238E27FC236}">
                <a16:creationId xmlns:a16="http://schemas.microsoft.com/office/drawing/2014/main" id="{0A8D9649-05AE-4EBB-90A8-ABA39CBC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6" name="architecture-endpoint-2824">
            <a:extLst xmlns:a="http://schemas.openxmlformats.org/drawingml/2006/main">
              <a:ext uri="{FF2B5EF4-FFF2-40B4-BE49-F238E27FC236}">
                <a16:creationId xmlns:a16="http://schemas.microsoft.com/office/drawing/2014/main" id="{E2B037C2-0227-497E-8C17-C94ECE87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7" name="architecture-endpoint-2825">
            <a:extLst xmlns:a="http://schemas.openxmlformats.org/drawingml/2006/main">
              <a:ext uri="{FF2B5EF4-FFF2-40B4-BE49-F238E27FC236}">
                <a16:creationId xmlns:a16="http://schemas.microsoft.com/office/drawing/2014/main" id="{028730D0-AFF9-47B4-AD96-47D76EDB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8" name="architecture-endpoint-2826">
            <a:extLst xmlns:a="http://schemas.openxmlformats.org/drawingml/2006/main">
              <a:ext uri="{FF2B5EF4-FFF2-40B4-BE49-F238E27FC236}">
                <a16:creationId xmlns:a16="http://schemas.microsoft.com/office/drawing/2014/main" id="{C4A79DA4-0804-4E20-8230-73C64496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9" name="architecture-endpoint-2827">
            <a:extLst xmlns:a="http://schemas.openxmlformats.org/drawingml/2006/main">
              <a:ext uri="{FF2B5EF4-FFF2-40B4-BE49-F238E27FC236}">
                <a16:creationId xmlns:a16="http://schemas.microsoft.com/office/drawing/2014/main" id="{C91F47F6-2D06-4D5F-8160-8D0F5C8C5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0" name="architecture-endpoint-2828">
            <a:extLst xmlns:a="http://schemas.openxmlformats.org/drawingml/2006/main">
              <a:ext uri="{FF2B5EF4-FFF2-40B4-BE49-F238E27FC236}">
                <a16:creationId xmlns:a16="http://schemas.microsoft.com/office/drawing/2014/main" id="{ED088238-A415-4A1D-91C5-003D883B2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1" name="architecture-endpoint-2829">
            <a:extLst xmlns:a="http://schemas.openxmlformats.org/drawingml/2006/main">
              <a:ext uri="{FF2B5EF4-FFF2-40B4-BE49-F238E27FC236}">
                <a16:creationId xmlns:a16="http://schemas.microsoft.com/office/drawing/2014/main" id="{4EF99319-573A-4655-B888-EA1D40F22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2" name="architecture-endpoint-2830">
            <a:extLst xmlns:a="http://schemas.openxmlformats.org/drawingml/2006/main">
              <a:ext uri="{FF2B5EF4-FFF2-40B4-BE49-F238E27FC236}">
                <a16:creationId xmlns:a16="http://schemas.microsoft.com/office/drawing/2014/main" id="{5DC6353A-0DDC-4441-B2FA-5054D824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3" name="architecture-endpoint-2831">
            <a:extLst xmlns:a="http://schemas.openxmlformats.org/drawingml/2006/main">
              <a:ext uri="{FF2B5EF4-FFF2-40B4-BE49-F238E27FC236}">
                <a16:creationId xmlns:a16="http://schemas.microsoft.com/office/drawing/2014/main" id="{FD6FF5BF-9FD0-417E-879C-C67A92F04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4" name="architecture-endpoint-2832">
            <a:extLst xmlns:a="http://schemas.openxmlformats.org/drawingml/2006/main">
              <a:ext uri="{FF2B5EF4-FFF2-40B4-BE49-F238E27FC236}">
                <a16:creationId xmlns:a16="http://schemas.microsoft.com/office/drawing/2014/main" id="{2F7CC47B-4095-4AD3-B443-70CBB0CBF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5" name="architecture-endpoint-2833">
            <a:extLst xmlns:a="http://schemas.openxmlformats.org/drawingml/2006/main">
              <a:ext uri="{FF2B5EF4-FFF2-40B4-BE49-F238E27FC236}">
                <a16:creationId xmlns:a16="http://schemas.microsoft.com/office/drawing/2014/main" id="{362C9362-3910-41AC-8AEB-E39D306D3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6" name="architecture-endpoint-2834">
            <a:extLst xmlns:a="http://schemas.openxmlformats.org/drawingml/2006/main">
              <a:ext uri="{FF2B5EF4-FFF2-40B4-BE49-F238E27FC236}">
                <a16:creationId xmlns:a16="http://schemas.microsoft.com/office/drawing/2014/main" id="{59766461-A972-4835-AFA3-DD94388CB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7" name="architecture-endpoint-2835">
            <a:extLst xmlns:a="http://schemas.openxmlformats.org/drawingml/2006/main">
              <a:ext uri="{FF2B5EF4-FFF2-40B4-BE49-F238E27FC236}">
                <a16:creationId xmlns:a16="http://schemas.microsoft.com/office/drawing/2014/main" id="{6B46CA77-07BC-4FB9-A13C-DFEA37733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8" name="architecture-endpoint-2836">
            <a:extLst xmlns:a="http://schemas.openxmlformats.org/drawingml/2006/main">
              <a:ext uri="{FF2B5EF4-FFF2-40B4-BE49-F238E27FC236}">
                <a16:creationId xmlns:a16="http://schemas.microsoft.com/office/drawing/2014/main" id="{FF352BDF-5F34-4D35-979F-50FF80CD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79" name="architecture-endpoint-2837">
            <a:extLst xmlns:a="http://schemas.openxmlformats.org/drawingml/2006/main">
              <a:ext uri="{FF2B5EF4-FFF2-40B4-BE49-F238E27FC236}">
                <a16:creationId xmlns:a16="http://schemas.microsoft.com/office/drawing/2014/main" id="{0B6F4A73-C197-4ED3-9D2A-C5BBE012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591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0" name="architecture-endpoint-2838">
            <a:extLst xmlns:a="http://schemas.openxmlformats.org/drawingml/2006/main">
              <a:ext uri="{FF2B5EF4-FFF2-40B4-BE49-F238E27FC236}">
                <a16:creationId xmlns:a16="http://schemas.microsoft.com/office/drawing/2014/main" id="{1DBCA04E-867C-4305-AC4C-275CA91B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1" name="architecture-endpoint-2839">
            <a:extLst xmlns:a="http://schemas.openxmlformats.org/drawingml/2006/main">
              <a:ext uri="{FF2B5EF4-FFF2-40B4-BE49-F238E27FC236}">
                <a16:creationId xmlns:a16="http://schemas.microsoft.com/office/drawing/2014/main" id="{03FC577E-73FF-4C02-A328-45950576F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2" name="architecture-endpoint-2840">
            <a:extLst xmlns:a="http://schemas.openxmlformats.org/drawingml/2006/main">
              <a:ext uri="{FF2B5EF4-FFF2-40B4-BE49-F238E27FC236}">
                <a16:creationId xmlns:a16="http://schemas.microsoft.com/office/drawing/2014/main" id="{19B99ADB-1674-4156-AC4A-731FCC4B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3" name="architecture-endpoint-2841">
            <a:extLst xmlns:a="http://schemas.openxmlformats.org/drawingml/2006/main">
              <a:ext uri="{FF2B5EF4-FFF2-40B4-BE49-F238E27FC236}">
                <a16:creationId xmlns:a16="http://schemas.microsoft.com/office/drawing/2014/main" id="{10A8107D-B76E-4B7D-9E2D-5455BB7A5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4" name="architecture-endpoint-2842">
            <a:extLst xmlns:a="http://schemas.openxmlformats.org/drawingml/2006/main">
              <a:ext uri="{FF2B5EF4-FFF2-40B4-BE49-F238E27FC236}">
                <a16:creationId xmlns:a16="http://schemas.microsoft.com/office/drawing/2014/main" id="{4B9641B0-D3AD-4E05-B4EC-CFAECE4FE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5" name="architecture-endpoint-2843">
            <a:extLst xmlns:a="http://schemas.openxmlformats.org/drawingml/2006/main">
              <a:ext uri="{FF2B5EF4-FFF2-40B4-BE49-F238E27FC236}">
                <a16:creationId xmlns:a16="http://schemas.microsoft.com/office/drawing/2014/main" id="{159BD8D3-D61E-4885-A898-B0585E4B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6" name="architecture-endpoint-2844">
            <a:extLst xmlns:a="http://schemas.openxmlformats.org/drawingml/2006/main">
              <a:ext uri="{FF2B5EF4-FFF2-40B4-BE49-F238E27FC236}">
                <a16:creationId xmlns:a16="http://schemas.microsoft.com/office/drawing/2014/main" id="{A2D4B117-E1C1-49C0-8949-4BE883408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7" name="architecture-endpoint-2845">
            <a:extLst xmlns:a="http://schemas.openxmlformats.org/drawingml/2006/main">
              <a:ext uri="{FF2B5EF4-FFF2-40B4-BE49-F238E27FC236}">
                <a16:creationId xmlns:a16="http://schemas.microsoft.com/office/drawing/2014/main" id="{69AB0A11-7690-4DE3-BE29-1607C384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8" name="architecture-endpoint-2846">
            <a:extLst xmlns:a="http://schemas.openxmlformats.org/drawingml/2006/main">
              <a:ext uri="{FF2B5EF4-FFF2-40B4-BE49-F238E27FC236}">
                <a16:creationId xmlns:a16="http://schemas.microsoft.com/office/drawing/2014/main" id="{B0AA9C72-9DB4-4187-A453-DEB6AE2A7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89" name="architecture-endpoint-2847">
            <a:extLst xmlns:a="http://schemas.openxmlformats.org/drawingml/2006/main">
              <a:ext uri="{FF2B5EF4-FFF2-40B4-BE49-F238E27FC236}">
                <a16:creationId xmlns:a16="http://schemas.microsoft.com/office/drawing/2014/main" id="{744B828E-2448-4EA8-916B-AD20584E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0" name="architecture-endpoint-2848">
            <a:extLst xmlns:a="http://schemas.openxmlformats.org/drawingml/2006/main">
              <a:ext uri="{FF2B5EF4-FFF2-40B4-BE49-F238E27FC236}">
                <a16:creationId xmlns:a16="http://schemas.microsoft.com/office/drawing/2014/main" id="{1D3CCACF-A3B1-4388-8F6F-63F52C25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1" name="architecture-endpoint-2849">
            <a:extLst xmlns:a="http://schemas.openxmlformats.org/drawingml/2006/main">
              <a:ext uri="{FF2B5EF4-FFF2-40B4-BE49-F238E27FC236}">
                <a16:creationId xmlns:a16="http://schemas.microsoft.com/office/drawing/2014/main" id="{D8C38EBE-B15C-46B7-8CBD-FCF63082C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2" name="architecture-endpoint-2850">
            <a:extLst xmlns:a="http://schemas.openxmlformats.org/drawingml/2006/main">
              <a:ext uri="{FF2B5EF4-FFF2-40B4-BE49-F238E27FC236}">
                <a16:creationId xmlns:a16="http://schemas.microsoft.com/office/drawing/2014/main" id="{9A901B21-A375-4B3D-8CC5-7781CBB21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3" name="architecture-endpoint-2851">
            <a:extLst xmlns:a="http://schemas.openxmlformats.org/drawingml/2006/main">
              <a:ext uri="{FF2B5EF4-FFF2-40B4-BE49-F238E27FC236}">
                <a16:creationId xmlns:a16="http://schemas.microsoft.com/office/drawing/2014/main" id="{301C8913-439D-44AE-A22F-7EAC12F7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4" name="architecture-endpoint-2852">
            <a:extLst xmlns:a="http://schemas.openxmlformats.org/drawingml/2006/main">
              <a:ext uri="{FF2B5EF4-FFF2-40B4-BE49-F238E27FC236}">
                <a16:creationId xmlns:a16="http://schemas.microsoft.com/office/drawing/2014/main" id="{788D1F09-5E3C-437E-BA61-3BB69BDF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5" name="architecture-endpoint-2853">
            <a:extLst xmlns:a="http://schemas.openxmlformats.org/drawingml/2006/main">
              <a:ext uri="{FF2B5EF4-FFF2-40B4-BE49-F238E27FC236}">
                <a16:creationId xmlns:a16="http://schemas.microsoft.com/office/drawing/2014/main" id="{2CA46DA3-FABA-4FF8-9F5A-A63F5B2FD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629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6" name="architecture-endpoint-2854">
            <a:extLst xmlns:a="http://schemas.openxmlformats.org/drawingml/2006/main">
              <a:ext uri="{FF2B5EF4-FFF2-40B4-BE49-F238E27FC236}">
                <a16:creationId xmlns:a16="http://schemas.microsoft.com/office/drawing/2014/main" id="{5001F359-4011-4B80-81BD-59821953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7" name="architecture-endpoint-2855">
            <a:extLst xmlns:a="http://schemas.openxmlformats.org/drawingml/2006/main">
              <a:ext uri="{FF2B5EF4-FFF2-40B4-BE49-F238E27FC236}">
                <a16:creationId xmlns:a16="http://schemas.microsoft.com/office/drawing/2014/main" id="{2DB3C05F-39E8-43BC-88C5-D3F4E500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8" name="architecture-endpoint-2856">
            <a:extLst xmlns:a="http://schemas.openxmlformats.org/drawingml/2006/main">
              <a:ext uri="{FF2B5EF4-FFF2-40B4-BE49-F238E27FC236}">
                <a16:creationId xmlns:a16="http://schemas.microsoft.com/office/drawing/2014/main" id="{6EB9E61D-F01E-49B0-89DF-ECA1AFCAA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99" name="architecture-endpoint-2857">
            <a:extLst xmlns:a="http://schemas.openxmlformats.org/drawingml/2006/main">
              <a:ext uri="{FF2B5EF4-FFF2-40B4-BE49-F238E27FC236}">
                <a16:creationId xmlns:a16="http://schemas.microsoft.com/office/drawing/2014/main" id="{AE0342A4-9CEC-468E-AD6A-8970C8875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0" name="architecture-endpoint-2858">
            <a:extLst xmlns:a="http://schemas.openxmlformats.org/drawingml/2006/main">
              <a:ext uri="{FF2B5EF4-FFF2-40B4-BE49-F238E27FC236}">
                <a16:creationId xmlns:a16="http://schemas.microsoft.com/office/drawing/2014/main" id="{4D43DA50-5718-4008-A2B2-CD7665510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1" name="architecture-endpoint-2859">
            <a:extLst xmlns:a="http://schemas.openxmlformats.org/drawingml/2006/main">
              <a:ext uri="{FF2B5EF4-FFF2-40B4-BE49-F238E27FC236}">
                <a16:creationId xmlns:a16="http://schemas.microsoft.com/office/drawing/2014/main" id="{5876E77F-C46E-431D-BEF1-8F21E3AA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2" name="architecture-endpoint-2860">
            <a:extLst xmlns:a="http://schemas.openxmlformats.org/drawingml/2006/main">
              <a:ext uri="{FF2B5EF4-FFF2-40B4-BE49-F238E27FC236}">
                <a16:creationId xmlns:a16="http://schemas.microsoft.com/office/drawing/2014/main" id="{AD524F47-CCB8-4003-B959-20D3D48F4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3" name="architecture-endpoint-2861">
            <a:extLst xmlns:a="http://schemas.openxmlformats.org/drawingml/2006/main">
              <a:ext uri="{FF2B5EF4-FFF2-40B4-BE49-F238E27FC236}">
                <a16:creationId xmlns:a16="http://schemas.microsoft.com/office/drawing/2014/main" id="{51787D54-DA5F-4C5E-9B35-A6F3D931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4" name="architecture-endpoint-2862">
            <a:extLst xmlns:a="http://schemas.openxmlformats.org/drawingml/2006/main">
              <a:ext uri="{FF2B5EF4-FFF2-40B4-BE49-F238E27FC236}">
                <a16:creationId xmlns:a16="http://schemas.microsoft.com/office/drawing/2014/main" id="{BB109A58-6913-4944-A7CE-41CE06A29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5" name="architecture-endpoint-2863">
            <a:extLst xmlns:a="http://schemas.openxmlformats.org/drawingml/2006/main">
              <a:ext uri="{FF2B5EF4-FFF2-40B4-BE49-F238E27FC236}">
                <a16:creationId xmlns:a16="http://schemas.microsoft.com/office/drawing/2014/main" id="{1C99B277-9E5D-49D6-B2DE-C88F7B94F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6" name="architecture-endpoint-2864">
            <a:extLst xmlns:a="http://schemas.openxmlformats.org/drawingml/2006/main">
              <a:ext uri="{FF2B5EF4-FFF2-40B4-BE49-F238E27FC236}">
                <a16:creationId xmlns:a16="http://schemas.microsoft.com/office/drawing/2014/main" id="{CBD0D59C-0E21-495A-8E5C-B5B55D297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7" name="architecture-endpoint-2865">
            <a:extLst xmlns:a="http://schemas.openxmlformats.org/drawingml/2006/main">
              <a:ext uri="{FF2B5EF4-FFF2-40B4-BE49-F238E27FC236}">
                <a16:creationId xmlns:a16="http://schemas.microsoft.com/office/drawing/2014/main" id="{2748C5C8-6955-4BCC-BB6C-D93689DA4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8" name="architecture-endpoint-2866">
            <a:extLst xmlns:a="http://schemas.openxmlformats.org/drawingml/2006/main">
              <a:ext uri="{FF2B5EF4-FFF2-40B4-BE49-F238E27FC236}">
                <a16:creationId xmlns:a16="http://schemas.microsoft.com/office/drawing/2014/main" id="{DBCEE62F-F800-438C-BF2B-C641D6D11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09" name="architecture-endpoint-2867">
            <a:extLst xmlns:a="http://schemas.openxmlformats.org/drawingml/2006/main">
              <a:ext uri="{FF2B5EF4-FFF2-40B4-BE49-F238E27FC236}">
                <a16:creationId xmlns:a16="http://schemas.microsoft.com/office/drawing/2014/main" id="{98CA05B6-AA82-4530-BB33-30BDD85D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0" name="architecture-endpoint-2868">
            <a:extLst xmlns:a="http://schemas.openxmlformats.org/drawingml/2006/main">
              <a:ext uri="{FF2B5EF4-FFF2-40B4-BE49-F238E27FC236}">
                <a16:creationId xmlns:a16="http://schemas.microsoft.com/office/drawing/2014/main" id="{9D61E005-B582-4940-8495-3680E5DC5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1" name="architecture-endpoint-2869">
            <a:extLst xmlns:a="http://schemas.openxmlformats.org/drawingml/2006/main">
              <a:ext uri="{FF2B5EF4-FFF2-40B4-BE49-F238E27FC236}">
                <a16:creationId xmlns:a16="http://schemas.microsoft.com/office/drawing/2014/main" id="{A37DFE10-AE51-4A0D-B8AA-1F0F20B69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667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2" name="architecture-endpoint-2870">
            <a:extLst xmlns:a="http://schemas.openxmlformats.org/drawingml/2006/main">
              <a:ext uri="{FF2B5EF4-FFF2-40B4-BE49-F238E27FC236}">
                <a16:creationId xmlns:a16="http://schemas.microsoft.com/office/drawing/2014/main" id="{88F28AA0-E8FC-4EF7-B4C4-F7BE3884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3" name="architecture-endpoint-2871">
            <a:extLst xmlns:a="http://schemas.openxmlformats.org/drawingml/2006/main">
              <a:ext uri="{FF2B5EF4-FFF2-40B4-BE49-F238E27FC236}">
                <a16:creationId xmlns:a16="http://schemas.microsoft.com/office/drawing/2014/main" id="{369549FE-A7C3-4859-A4FB-87AC9DF4F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4" name="architecture-endpoint-2872">
            <a:extLst xmlns:a="http://schemas.openxmlformats.org/drawingml/2006/main">
              <a:ext uri="{FF2B5EF4-FFF2-40B4-BE49-F238E27FC236}">
                <a16:creationId xmlns:a16="http://schemas.microsoft.com/office/drawing/2014/main" id="{EF8884B0-9CCF-417F-88E2-5B42B1F4C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5" name="architecture-endpoint-2873">
            <a:extLst xmlns:a="http://schemas.openxmlformats.org/drawingml/2006/main">
              <a:ext uri="{FF2B5EF4-FFF2-40B4-BE49-F238E27FC236}">
                <a16:creationId xmlns:a16="http://schemas.microsoft.com/office/drawing/2014/main" id="{D9B0D9EC-9FF1-4232-BBA5-3267ACBF8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6" name="architecture-endpoint-2874">
            <a:extLst xmlns:a="http://schemas.openxmlformats.org/drawingml/2006/main">
              <a:ext uri="{FF2B5EF4-FFF2-40B4-BE49-F238E27FC236}">
                <a16:creationId xmlns:a16="http://schemas.microsoft.com/office/drawing/2014/main" id="{1B5056CC-0563-43FB-8BF8-D5E8B84B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7" name="architecture-endpoint-2875">
            <a:extLst xmlns:a="http://schemas.openxmlformats.org/drawingml/2006/main">
              <a:ext uri="{FF2B5EF4-FFF2-40B4-BE49-F238E27FC236}">
                <a16:creationId xmlns:a16="http://schemas.microsoft.com/office/drawing/2014/main" id="{44936180-501F-4841-B3ED-7BD8AA5F7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8" name="architecture-endpoint-2876">
            <a:extLst xmlns:a="http://schemas.openxmlformats.org/drawingml/2006/main">
              <a:ext uri="{FF2B5EF4-FFF2-40B4-BE49-F238E27FC236}">
                <a16:creationId xmlns:a16="http://schemas.microsoft.com/office/drawing/2014/main" id="{FCE54C60-A58B-46A9-AE51-36F4D237E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19" name="architecture-endpoint-2877">
            <a:extLst xmlns:a="http://schemas.openxmlformats.org/drawingml/2006/main">
              <a:ext uri="{FF2B5EF4-FFF2-40B4-BE49-F238E27FC236}">
                <a16:creationId xmlns:a16="http://schemas.microsoft.com/office/drawing/2014/main" id="{59FC62E3-1205-4CF8-A5E7-5C904DD4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0" name="architecture-endpoint-2878">
            <a:extLst xmlns:a="http://schemas.openxmlformats.org/drawingml/2006/main">
              <a:ext uri="{FF2B5EF4-FFF2-40B4-BE49-F238E27FC236}">
                <a16:creationId xmlns:a16="http://schemas.microsoft.com/office/drawing/2014/main" id="{1229E1F9-6E4D-4395-83C1-0F6B1D20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1" name="architecture-endpoint-2879">
            <a:extLst xmlns:a="http://schemas.openxmlformats.org/drawingml/2006/main">
              <a:ext uri="{FF2B5EF4-FFF2-40B4-BE49-F238E27FC236}">
                <a16:creationId xmlns:a16="http://schemas.microsoft.com/office/drawing/2014/main" id="{DEDA5896-E2D3-4D31-8476-563ACBFED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2" name="architecture-endpoint-2880">
            <a:extLst xmlns:a="http://schemas.openxmlformats.org/drawingml/2006/main">
              <a:ext uri="{FF2B5EF4-FFF2-40B4-BE49-F238E27FC236}">
                <a16:creationId xmlns:a16="http://schemas.microsoft.com/office/drawing/2014/main" id="{491311E8-B65F-40F8-8948-1EB523E0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3" name="architecture-endpoint-2881">
            <a:extLst xmlns:a="http://schemas.openxmlformats.org/drawingml/2006/main">
              <a:ext uri="{FF2B5EF4-FFF2-40B4-BE49-F238E27FC236}">
                <a16:creationId xmlns:a16="http://schemas.microsoft.com/office/drawing/2014/main" id="{A3251723-036A-43CD-8D3E-A42C7AD0A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4" name="architecture-endpoint-2882">
            <a:extLst xmlns:a="http://schemas.openxmlformats.org/drawingml/2006/main">
              <a:ext uri="{FF2B5EF4-FFF2-40B4-BE49-F238E27FC236}">
                <a16:creationId xmlns:a16="http://schemas.microsoft.com/office/drawing/2014/main" id="{37F84A15-884F-440F-AE6B-E3609936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5" name="architecture-endpoint-2883">
            <a:extLst xmlns:a="http://schemas.openxmlformats.org/drawingml/2006/main">
              <a:ext uri="{FF2B5EF4-FFF2-40B4-BE49-F238E27FC236}">
                <a16:creationId xmlns:a16="http://schemas.microsoft.com/office/drawing/2014/main" id="{BCE4E366-C3BE-4E78-B3B9-1BEC0E4A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6" name="architecture-endpoint-2884">
            <a:extLst xmlns:a="http://schemas.openxmlformats.org/drawingml/2006/main">
              <a:ext uri="{FF2B5EF4-FFF2-40B4-BE49-F238E27FC236}">
                <a16:creationId xmlns:a16="http://schemas.microsoft.com/office/drawing/2014/main" id="{44AC607F-7AA2-44EE-8A62-6B01F59A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7" name="architecture-endpoint-2885">
            <a:extLst xmlns:a="http://schemas.openxmlformats.org/drawingml/2006/main">
              <a:ext uri="{FF2B5EF4-FFF2-40B4-BE49-F238E27FC236}">
                <a16:creationId xmlns:a16="http://schemas.microsoft.com/office/drawing/2014/main" id="{68C06EF5-4E60-4C14-8C1F-2FB1CC9D1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705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8" name="architecture-endpoint-2886">
            <a:extLst xmlns:a="http://schemas.openxmlformats.org/drawingml/2006/main">
              <a:ext uri="{FF2B5EF4-FFF2-40B4-BE49-F238E27FC236}">
                <a16:creationId xmlns:a16="http://schemas.microsoft.com/office/drawing/2014/main" id="{35FC4EB5-9522-479F-B6F1-C1CB35D9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29" name="architecture-endpoint-2887">
            <a:extLst xmlns:a="http://schemas.openxmlformats.org/drawingml/2006/main">
              <a:ext uri="{FF2B5EF4-FFF2-40B4-BE49-F238E27FC236}">
                <a16:creationId xmlns:a16="http://schemas.microsoft.com/office/drawing/2014/main" id="{59EA922C-B48A-4B09-B974-DDB872C2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0" name="architecture-endpoint-2888">
            <a:extLst xmlns:a="http://schemas.openxmlformats.org/drawingml/2006/main">
              <a:ext uri="{FF2B5EF4-FFF2-40B4-BE49-F238E27FC236}">
                <a16:creationId xmlns:a16="http://schemas.microsoft.com/office/drawing/2014/main" id="{B6F93C04-6E87-4A72-8F0B-FC6C2A44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1" name="architecture-endpoint-2889">
            <a:extLst xmlns:a="http://schemas.openxmlformats.org/drawingml/2006/main">
              <a:ext uri="{FF2B5EF4-FFF2-40B4-BE49-F238E27FC236}">
                <a16:creationId xmlns:a16="http://schemas.microsoft.com/office/drawing/2014/main" id="{9FC775E3-6285-41CE-B6AA-1E5B07B0B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2" name="architecture-endpoint-2890">
            <a:extLst xmlns:a="http://schemas.openxmlformats.org/drawingml/2006/main">
              <a:ext uri="{FF2B5EF4-FFF2-40B4-BE49-F238E27FC236}">
                <a16:creationId xmlns:a16="http://schemas.microsoft.com/office/drawing/2014/main" id="{6C8DE92D-C186-4E10-BE92-305F9717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3" name="architecture-endpoint-2891">
            <a:extLst xmlns:a="http://schemas.openxmlformats.org/drawingml/2006/main">
              <a:ext uri="{FF2B5EF4-FFF2-40B4-BE49-F238E27FC236}">
                <a16:creationId xmlns:a16="http://schemas.microsoft.com/office/drawing/2014/main" id="{FF29A78B-7A52-4FE9-B378-93A89B0FD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4" name="architecture-endpoint-2892">
            <a:extLst xmlns:a="http://schemas.openxmlformats.org/drawingml/2006/main">
              <a:ext uri="{FF2B5EF4-FFF2-40B4-BE49-F238E27FC236}">
                <a16:creationId xmlns:a16="http://schemas.microsoft.com/office/drawing/2014/main" id="{04BF80F4-9292-4091-94D1-B165ADBC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5" name="architecture-endpoint-2893">
            <a:extLst xmlns:a="http://schemas.openxmlformats.org/drawingml/2006/main">
              <a:ext uri="{FF2B5EF4-FFF2-40B4-BE49-F238E27FC236}">
                <a16:creationId xmlns:a16="http://schemas.microsoft.com/office/drawing/2014/main" id="{D01B0587-3758-49B1-8FCE-C6961496B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6" name="architecture-endpoint-2894">
            <a:extLst xmlns:a="http://schemas.openxmlformats.org/drawingml/2006/main">
              <a:ext uri="{FF2B5EF4-FFF2-40B4-BE49-F238E27FC236}">
                <a16:creationId xmlns:a16="http://schemas.microsoft.com/office/drawing/2014/main" id="{3E84C5FB-1BA3-40C8-A73C-96CD24C5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7" name="architecture-endpoint-2895">
            <a:extLst xmlns:a="http://schemas.openxmlformats.org/drawingml/2006/main">
              <a:ext uri="{FF2B5EF4-FFF2-40B4-BE49-F238E27FC236}">
                <a16:creationId xmlns:a16="http://schemas.microsoft.com/office/drawing/2014/main" id="{E32A25F6-A100-496A-9D97-F6D6725C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8" name="architecture-endpoint-2896">
            <a:extLst xmlns:a="http://schemas.openxmlformats.org/drawingml/2006/main">
              <a:ext uri="{FF2B5EF4-FFF2-40B4-BE49-F238E27FC236}">
                <a16:creationId xmlns:a16="http://schemas.microsoft.com/office/drawing/2014/main" id="{E08920BB-C21F-413D-A110-8D16F633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39" name="architecture-endpoint-2897">
            <a:extLst xmlns:a="http://schemas.openxmlformats.org/drawingml/2006/main">
              <a:ext uri="{FF2B5EF4-FFF2-40B4-BE49-F238E27FC236}">
                <a16:creationId xmlns:a16="http://schemas.microsoft.com/office/drawing/2014/main" id="{352FB259-9D58-41CA-9A77-D1C28626C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0" name="architecture-endpoint-2898">
            <a:extLst xmlns:a="http://schemas.openxmlformats.org/drawingml/2006/main">
              <a:ext uri="{FF2B5EF4-FFF2-40B4-BE49-F238E27FC236}">
                <a16:creationId xmlns:a16="http://schemas.microsoft.com/office/drawing/2014/main" id="{E4ED35BA-3879-4F4C-8CD5-1D43039D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1" name="architecture-endpoint-2899">
            <a:extLst xmlns:a="http://schemas.openxmlformats.org/drawingml/2006/main">
              <a:ext uri="{FF2B5EF4-FFF2-40B4-BE49-F238E27FC236}">
                <a16:creationId xmlns:a16="http://schemas.microsoft.com/office/drawing/2014/main" id="{5EC05318-521D-4223-A569-1EA49EE5D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2" name="architecture-endpoint-2900">
            <a:extLst xmlns:a="http://schemas.openxmlformats.org/drawingml/2006/main">
              <a:ext uri="{FF2B5EF4-FFF2-40B4-BE49-F238E27FC236}">
                <a16:creationId xmlns:a16="http://schemas.microsoft.com/office/drawing/2014/main" id="{E7E21414-8DD9-4B8A-969D-3CD93B24B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3" name="architecture-endpoint-2901">
            <a:extLst xmlns:a="http://schemas.openxmlformats.org/drawingml/2006/main">
              <a:ext uri="{FF2B5EF4-FFF2-40B4-BE49-F238E27FC236}">
                <a16:creationId xmlns:a16="http://schemas.microsoft.com/office/drawing/2014/main" id="{B0424FE3-ABAA-40B4-9D78-2F973382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7434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4" name="architecture-endpoint-2902">
            <a:extLst xmlns:a="http://schemas.openxmlformats.org/drawingml/2006/main">
              <a:ext uri="{FF2B5EF4-FFF2-40B4-BE49-F238E27FC236}">
                <a16:creationId xmlns:a16="http://schemas.microsoft.com/office/drawing/2014/main" id="{04796D43-5D6A-44B8-8D49-7D726553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5" name="architecture-endpoint-2903">
            <a:extLst xmlns:a="http://schemas.openxmlformats.org/drawingml/2006/main">
              <a:ext uri="{FF2B5EF4-FFF2-40B4-BE49-F238E27FC236}">
                <a16:creationId xmlns:a16="http://schemas.microsoft.com/office/drawing/2014/main" id="{6DFD1A3C-4BB3-4AB5-B277-12CB30CD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6" name="architecture-endpoint-2904">
            <a:extLst xmlns:a="http://schemas.openxmlformats.org/drawingml/2006/main">
              <a:ext uri="{FF2B5EF4-FFF2-40B4-BE49-F238E27FC236}">
                <a16:creationId xmlns:a16="http://schemas.microsoft.com/office/drawing/2014/main" id="{8A9C7E77-70E7-4A8E-8E14-04E7923B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7" name="architecture-endpoint-2905">
            <a:extLst xmlns:a="http://schemas.openxmlformats.org/drawingml/2006/main">
              <a:ext uri="{FF2B5EF4-FFF2-40B4-BE49-F238E27FC236}">
                <a16:creationId xmlns:a16="http://schemas.microsoft.com/office/drawing/2014/main" id="{F3351117-E5FF-49DA-90D3-38465758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8" name="architecture-endpoint-2906">
            <a:extLst xmlns:a="http://schemas.openxmlformats.org/drawingml/2006/main">
              <a:ext uri="{FF2B5EF4-FFF2-40B4-BE49-F238E27FC236}">
                <a16:creationId xmlns:a16="http://schemas.microsoft.com/office/drawing/2014/main" id="{FFB46687-0B80-455A-9285-E4E1E092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49" name="architecture-endpoint-2907">
            <a:extLst xmlns:a="http://schemas.openxmlformats.org/drawingml/2006/main">
              <a:ext uri="{FF2B5EF4-FFF2-40B4-BE49-F238E27FC236}">
                <a16:creationId xmlns:a16="http://schemas.microsoft.com/office/drawing/2014/main" id="{A7B2D69C-215B-4E2E-8E4C-0ADA2B09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0" name="architecture-endpoint-2908">
            <a:extLst xmlns:a="http://schemas.openxmlformats.org/drawingml/2006/main">
              <a:ext uri="{FF2B5EF4-FFF2-40B4-BE49-F238E27FC236}">
                <a16:creationId xmlns:a16="http://schemas.microsoft.com/office/drawing/2014/main" id="{9B8DFE09-3327-4E82-A2A0-94EB6D899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1" name="architecture-endpoint-2909">
            <a:extLst xmlns:a="http://schemas.openxmlformats.org/drawingml/2006/main">
              <a:ext uri="{FF2B5EF4-FFF2-40B4-BE49-F238E27FC236}">
                <a16:creationId xmlns:a16="http://schemas.microsoft.com/office/drawing/2014/main" id="{E916E9AD-2D89-469A-A02D-153D56CA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2" name="architecture-endpoint-2910">
            <a:extLst xmlns:a="http://schemas.openxmlformats.org/drawingml/2006/main">
              <a:ext uri="{FF2B5EF4-FFF2-40B4-BE49-F238E27FC236}">
                <a16:creationId xmlns:a16="http://schemas.microsoft.com/office/drawing/2014/main" id="{BBFBFF95-6857-458F-939E-B859150F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3" name="architecture-endpoint-2911">
            <a:extLst xmlns:a="http://schemas.openxmlformats.org/drawingml/2006/main">
              <a:ext uri="{FF2B5EF4-FFF2-40B4-BE49-F238E27FC236}">
                <a16:creationId xmlns:a16="http://schemas.microsoft.com/office/drawing/2014/main" id="{B3DCB735-2ED2-491C-91F5-B74D8DDBD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4" name="architecture-endpoint-2912">
            <a:extLst xmlns:a="http://schemas.openxmlformats.org/drawingml/2006/main">
              <a:ext uri="{FF2B5EF4-FFF2-40B4-BE49-F238E27FC236}">
                <a16:creationId xmlns:a16="http://schemas.microsoft.com/office/drawing/2014/main" id="{F78176BA-D33E-4448-91BB-0F2339E01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5" name="architecture-endpoint-2913">
            <a:extLst xmlns:a="http://schemas.openxmlformats.org/drawingml/2006/main">
              <a:ext uri="{FF2B5EF4-FFF2-40B4-BE49-F238E27FC236}">
                <a16:creationId xmlns:a16="http://schemas.microsoft.com/office/drawing/2014/main" id="{2C661A99-D007-46B1-B743-19ECC247D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6" name="architecture-endpoint-2914">
            <a:extLst xmlns:a="http://schemas.openxmlformats.org/drawingml/2006/main">
              <a:ext uri="{FF2B5EF4-FFF2-40B4-BE49-F238E27FC236}">
                <a16:creationId xmlns:a16="http://schemas.microsoft.com/office/drawing/2014/main" id="{4D99AA3C-C4D1-43AB-838E-42D07FD8B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7" name="architecture-endpoint-2915">
            <a:extLst xmlns:a="http://schemas.openxmlformats.org/drawingml/2006/main">
              <a:ext uri="{FF2B5EF4-FFF2-40B4-BE49-F238E27FC236}">
                <a16:creationId xmlns:a16="http://schemas.microsoft.com/office/drawing/2014/main" id="{59F474DA-6967-425D-BB11-EA309A8E9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8" name="architecture-endpoint-2916">
            <a:extLst xmlns:a="http://schemas.openxmlformats.org/drawingml/2006/main">
              <a:ext uri="{FF2B5EF4-FFF2-40B4-BE49-F238E27FC236}">
                <a16:creationId xmlns:a16="http://schemas.microsoft.com/office/drawing/2014/main" id="{78CB680D-E52D-446B-A64D-FD0197B7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9" name="architecture-endpoint-2917">
            <a:extLst xmlns:a="http://schemas.openxmlformats.org/drawingml/2006/main">
              <a:ext uri="{FF2B5EF4-FFF2-40B4-BE49-F238E27FC236}">
                <a16:creationId xmlns:a16="http://schemas.microsoft.com/office/drawing/2014/main" id="{66588B66-FCEC-4A93-BC4E-2F061E005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7815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0" name="architecture-endpoint-2918">
            <a:extLst xmlns:a="http://schemas.openxmlformats.org/drawingml/2006/main">
              <a:ext uri="{FF2B5EF4-FFF2-40B4-BE49-F238E27FC236}">
                <a16:creationId xmlns:a16="http://schemas.microsoft.com/office/drawing/2014/main" id="{9FC7F0CE-0175-4986-B6F1-5E53D300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1" name="architecture-endpoint-2919">
            <a:extLst xmlns:a="http://schemas.openxmlformats.org/drawingml/2006/main">
              <a:ext uri="{FF2B5EF4-FFF2-40B4-BE49-F238E27FC236}">
                <a16:creationId xmlns:a16="http://schemas.microsoft.com/office/drawing/2014/main" id="{18B68BA3-8663-4F0B-9C18-F987C79F6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2" name="architecture-endpoint-2920">
            <a:extLst xmlns:a="http://schemas.openxmlformats.org/drawingml/2006/main">
              <a:ext uri="{FF2B5EF4-FFF2-40B4-BE49-F238E27FC236}">
                <a16:creationId xmlns:a16="http://schemas.microsoft.com/office/drawing/2014/main" id="{951A1C97-EE80-45E8-A790-FCE5D0B3D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3" name="architecture-endpoint-2921">
            <a:extLst xmlns:a="http://schemas.openxmlformats.org/drawingml/2006/main">
              <a:ext uri="{FF2B5EF4-FFF2-40B4-BE49-F238E27FC236}">
                <a16:creationId xmlns:a16="http://schemas.microsoft.com/office/drawing/2014/main" id="{2AB2D3E0-C2A5-4507-A67B-DCE28E83C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4" name="architecture-endpoint-2922">
            <a:extLst xmlns:a="http://schemas.openxmlformats.org/drawingml/2006/main">
              <a:ext uri="{FF2B5EF4-FFF2-40B4-BE49-F238E27FC236}">
                <a16:creationId xmlns:a16="http://schemas.microsoft.com/office/drawing/2014/main" id="{76AA5E18-FE92-4EE1-9AE7-7BFEEAC4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5" name="architecture-endpoint-2923">
            <a:extLst xmlns:a="http://schemas.openxmlformats.org/drawingml/2006/main">
              <a:ext uri="{FF2B5EF4-FFF2-40B4-BE49-F238E27FC236}">
                <a16:creationId xmlns:a16="http://schemas.microsoft.com/office/drawing/2014/main" id="{54856145-A163-4D0D-BE4E-104515A7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6" name="architecture-endpoint-2924">
            <a:extLst xmlns:a="http://schemas.openxmlformats.org/drawingml/2006/main">
              <a:ext uri="{FF2B5EF4-FFF2-40B4-BE49-F238E27FC236}">
                <a16:creationId xmlns:a16="http://schemas.microsoft.com/office/drawing/2014/main" id="{E09D1DA9-8126-4542-9FBA-B71D93D2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7" name="architecture-endpoint-2925">
            <a:extLst xmlns:a="http://schemas.openxmlformats.org/drawingml/2006/main">
              <a:ext uri="{FF2B5EF4-FFF2-40B4-BE49-F238E27FC236}">
                <a16:creationId xmlns:a16="http://schemas.microsoft.com/office/drawing/2014/main" id="{BF0525F1-939E-4FD3-BE9D-7D55DC845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8" name="architecture-endpoint-2926">
            <a:extLst xmlns:a="http://schemas.openxmlformats.org/drawingml/2006/main">
              <a:ext uri="{FF2B5EF4-FFF2-40B4-BE49-F238E27FC236}">
                <a16:creationId xmlns:a16="http://schemas.microsoft.com/office/drawing/2014/main" id="{53595132-E58B-4AD6-924C-9D442148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69" name="architecture-endpoint-2927">
            <a:extLst xmlns:a="http://schemas.openxmlformats.org/drawingml/2006/main">
              <a:ext uri="{FF2B5EF4-FFF2-40B4-BE49-F238E27FC236}">
                <a16:creationId xmlns:a16="http://schemas.microsoft.com/office/drawing/2014/main" id="{BE28F48A-1B8A-4EE3-8819-4F8BE5836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0" name="architecture-endpoint-2928">
            <a:extLst xmlns:a="http://schemas.openxmlformats.org/drawingml/2006/main">
              <a:ext uri="{FF2B5EF4-FFF2-40B4-BE49-F238E27FC236}">
                <a16:creationId xmlns:a16="http://schemas.microsoft.com/office/drawing/2014/main" id="{44DE33B3-5E75-4A68-8D9B-787DB2EEE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1" name="architecture-endpoint-2929">
            <a:extLst xmlns:a="http://schemas.openxmlformats.org/drawingml/2006/main">
              <a:ext uri="{FF2B5EF4-FFF2-40B4-BE49-F238E27FC236}">
                <a16:creationId xmlns:a16="http://schemas.microsoft.com/office/drawing/2014/main" id="{AFAAA141-760B-4B21-894C-DF72452DE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2" name="architecture-endpoint-2930">
            <a:extLst xmlns:a="http://schemas.openxmlformats.org/drawingml/2006/main">
              <a:ext uri="{FF2B5EF4-FFF2-40B4-BE49-F238E27FC236}">
                <a16:creationId xmlns:a16="http://schemas.microsoft.com/office/drawing/2014/main" id="{5E4B70DC-1B9C-4A49-9FC8-264CEE877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3" name="architecture-endpoint-2931">
            <a:extLst xmlns:a="http://schemas.openxmlformats.org/drawingml/2006/main">
              <a:ext uri="{FF2B5EF4-FFF2-40B4-BE49-F238E27FC236}">
                <a16:creationId xmlns:a16="http://schemas.microsoft.com/office/drawing/2014/main" id="{986B08A7-206A-4A13-810B-27ED6859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4" name="architecture-endpoint-2932">
            <a:extLst xmlns:a="http://schemas.openxmlformats.org/drawingml/2006/main">
              <a:ext uri="{FF2B5EF4-FFF2-40B4-BE49-F238E27FC236}">
                <a16:creationId xmlns:a16="http://schemas.microsoft.com/office/drawing/2014/main" id="{146C9AFE-84FA-47D7-BA95-2BFE617F8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5" name="architecture-endpoint-2933">
            <a:extLst xmlns:a="http://schemas.openxmlformats.org/drawingml/2006/main">
              <a:ext uri="{FF2B5EF4-FFF2-40B4-BE49-F238E27FC236}">
                <a16:creationId xmlns:a16="http://schemas.microsoft.com/office/drawing/2014/main" id="{92183369-998F-4175-BF45-075F9699F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8196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6" name="architecture-endpoint-2934">
            <a:extLst xmlns:a="http://schemas.openxmlformats.org/drawingml/2006/main">
              <a:ext uri="{FF2B5EF4-FFF2-40B4-BE49-F238E27FC236}">
                <a16:creationId xmlns:a16="http://schemas.microsoft.com/office/drawing/2014/main" id="{1D3D39C0-078D-4B93-A745-E4F10706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7" name="architecture-endpoint-2935">
            <a:extLst xmlns:a="http://schemas.openxmlformats.org/drawingml/2006/main">
              <a:ext uri="{FF2B5EF4-FFF2-40B4-BE49-F238E27FC236}">
                <a16:creationId xmlns:a16="http://schemas.microsoft.com/office/drawing/2014/main" id="{589E1EC7-C3FA-4FE0-B167-A1AE50341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8" name="architecture-endpoint-2936">
            <a:extLst xmlns:a="http://schemas.openxmlformats.org/drawingml/2006/main">
              <a:ext uri="{FF2B5EF4-FFF2-40B4-BE49-F238E27FC236}">
                <a16:creationId xmlns:a16="http://schemas.microsoft.com/office/drawing/2014/main" id="{ECCC2813-83DE-4226-834E-3CA375E0A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9" name="architecture-endpoint-2937">
            <a:extLst xmlns:a="http://schemas.openxmlformats.org/drawingml/2006/main">
              <a:ext uri="{FF2B5EF4-FFF2-40B4-BE49-F238E27FC236}">
                <a16:creationId xmlns:a16="http://schemas.microsoft.com/office/drawing/2014/main" id="{24238B13-6D96-428C-8C34-041F22383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0" name="architecture-endpoint-2938">
            <a:extLst xmlns:a="http://schemas.openxmlformats.org/drawingml/2006/main">
              <a:ext uri="{FF2B5EF4-FFF2-40B4-BE49-F238E27FC236}">
                <a16:creationId xmlns:a16="http://schemas.microsoft.com/office/drawing/2014/main" id="{8FC2927B-4DDA-471E-A164-0375B7F78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1" name="architecture-endpoint-2939">
            <a:extLst xmlns:a="http://schemas.openxmlformats.org/drawingml/2006/main">
              <a:ext uri="{FF2B5EF4-FFF2-40B4-BE49-F238E27FC236}">
                <a16:creationId xmlns:a16="http://schemas.microsoft.com/office/drawing/2014/main" id="{0F995C4F-2E81-43E1-95AD-8B1E6F45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2" name="architecture-endpoint-2940">
            <a:extLst xmlns:a="http://schemas.openxmlformats.org/drawingml/2006/main">
              <a:ext uri="{FF2B5EF4-FFF2-40B4-BE49-F238E27FC236}">
                <a16:creationId xmlns:a16="http://schemas.microsoft.com/office/drawing/2014/main" id="{3A7B703B-1A34-4561-80C4-FA0E9239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3" name="architecture-endpoint-2941">
            <a:extLst xmlns:a="http://schemas.openxmlformats.org/drawingml/2006/main">
              <a:ext uri="{FF2B5EF4-FFF2-40B4-BE49-F238E27FC236}">
                <a16:creationId xmlns:a16="http://schemas.microsoft.com/office/drawing/2014/main" id="{DBEF8827-638E-4702-9852-175C23CD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4" name="architecture-endpoint-2942">
            <a:extLst xmlns:a="http://schemas.openxmlformats.org/drawingml/2006/main">
              <a:ext uri="{FF2B5EF4-FFF2-40B4-BE49-F238E27FC236}">
                <a16:creationId xmlns:a16="http://schemas.microsoft.com/office/drawing/2014/main" id="{DDC63FD4-1CF8-4D29-95FF-EB934EDA5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5" name="architecture-endpoint-2943">
            <a:extLst xmlns:a="http://schemas.openxmlformats.org/drawingml/2006/main">
              <a:ext uri="{FF2B5EF4-FFF2-40B4-BE49-F238E27FC236}">
                <a16:creationId xmlns:a16="http://schemas.microsoft.com/office/drawing/2014/main" id="{5327CA43-5925-4618-B125-040D16038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6" name="architecture-endpoint-2944">
            <a:extLst xmlns:a="http://schemas.openxmlformats.org/drawingml/2006/main">
              <a:ext uri="{FF2B5EF4-FFF2-40B4-BE49-F238E27FC236}">
                <a16:creationId xmlns:a16="http://schemas.microsoft.com/office/drawing/2014/main" id="{71662E47-68D7-4ABB-81E1-2CE814963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7" name="architecture-endpoint-2945">
            <a:extLst xmlns:a="http://schemas.openxmlformats.org/drawingml/2006/main">
              <a:ext uri="{FF2B5EF4-FFF2-40B4-BE49-F238E27FC236}">
                <a16:creationId xmlns:a16="http://schemas.microsoft.com/office/drawing/2014/main" id="{0D3563AB-D53B-483C-8E1E-3C020528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8" name="architecture-endpoint-2946">
            <a:extLst xmlns:a="http://schemas.openxmlformats.org/drawingml/2006/main">
              <a:ext uri="{FF2B5EF4-FFF2-40B4-BE49-F238E27FC236}">
                <a16:creationId xmlns:a16="http://schemas.microsoft.com/office/drawing/2014/main" id="{697E5574-61C6-4863-BF03-256D3669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9" name="architecture-endpoint-2947">
            <a:extLst xmlns:a="http://schemas.openxmlformats.org/drawingml/2006/main">
              <a:ext uri="{FF2B5EF4-FFF2-40B4-BE49-F238E27FC236}">
                <a16:creationId xmlns:a16="http://schemas.microsoft.com/office/drawing/2014/main" id="{F50198DD-80E6-4A3F-BCB8-2FFFFFFE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0" name="architecture-endpoint-2948">
            <a:extLst xmlns:a="http://schemas.openxmlformats.org/drawingml/2006/main">
              <a:ext uri="{FF2B5EF4-FFF2-40B4-BE49-F238E27FC236}">
                <a16:creationId xmlns:a16="http://schemas.microsoft.com/office/drawing/2014/main" id="{23691048-AAED-4D51-8773-7D56ECBE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1" name="architecture-endpoint-2949">
            <a:extLst xmlns:a="http://schemas.openxmlformats.org/drawingml/2006/main">
              <a:ext uri="{FF2B5EF4-FFF2-40B4-BE49-F238E27FC236}">
                <a16:creationId xmlns:a16="http://schemas.microsoft.com/office/drawing/2014/main" id="{946B7CDC-9EC5-4A05-8263-EADA3396C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8577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2" name="architecture-endpoint-2950">
            <a:extLst xmlns:a="http://schemas.openxmlformats.org/drawingml/2006/main">
              <a:ext uri="{FF2B5EF4-FFF2-40B4-BE49-F238E27FC236}">
                <a16:creationId xmlns:a16="http://schemas.microsoft.com/office/drawing/2014/main" id="{E2090442-7309-470C-9CF5-85EB4EA3C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3" name="architecture-endpoint-2951">
            <a:extLst xmlns:a="http://schemas.openxmlformats.org/drawingml/2006/main">
              <a:ext uri="{FF2B5EF4-FFF2-40B4-BE49-F238E27FC236}">
                <a16:creationId xmlns:a16="http://schemas.microsoft.com/office/drawing/2014/main" id="{1FE6E6E6-6F23-4972-93C9-5519F628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4" name="architecture-endpoint-2952">
            <a:extLst xmlns:a="http://schemas.openxmlformats.org/drawingml/2006/main">
              <a:ext uri="{FF2B5EF4-FFF2-40B4-BE49-F238E27FC236}">
                <a16:creationId xmlns:a16="http://schemas.microsoft.com/office/drawing/2014/main" id="{6D5F5798-A58A-421B-A154-35EB6647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5" name="architecture-endpoint-2953">
            <a:extLst xmlns:a="http://schemas.openxmlformats.org/drawingml/2006/main">
              <a:ext uri="{FF2B5EF4-FFF2-40B4-BE49-F238E27FC236}">
                <a16:creationId xmlns:a16="http://schemas.microsoft.com/office/drawing/2014/main" id="{06A6C95E-3BD5-4883-B548-714AB08A2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6" name="architecture-endpoint-2954">
            <a:extLst xmlns:a="http://schemas.openxmlformats.org/drawingml/2006/main">
              <a:ext uri="{FF2B5EF4-FFF2-40B4-BE49-F238E27FC236}">
                <a16:creationId xmlns:a16="http://schemas.microsoft.com/office/drawing/2014/main" id="{7D67D054-568F-4CD4-A025-959A566E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7" name="architecture-endpoint-2955">
            <a:extLst xmlns:a="http://schemas.openxmlformats.org/drawingml/2006/main">
              <a:ext uri="{FF2B5EF4-FFF2-40B4-BE49-F238E27FC236}">
                <a16:creationId xmlns:a16="http://schemas.microsoft.com/office/drawing/2014/main" id="{64942B9F-4F7C-4680-B73D-20962DBF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8" name="architecture-endpoint-2956">
            <a:extLst xmlns:a="http://schemas.openxmlformats.org/drawingml/2006/main">
              <a:ext uri="{FF2B5EF4-FFF2-40B4-BE49-F238E27FC236}">
                <a16:creationId xmlns:a16="http://schemas.microsoft.com/office/drawing/2014/main" id="{A3C2A780-E7AC-4AFF-9EF4-68218B3C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99" name="architecture-endpoint-2957">
            <a:extLst xmlns:a="http://schemas.openxmlformats.org/drawingml/2006/main">
              <a:ext uri="{FF2B5EF4-FFF2-40B4-BE49-F238E27FC236}">
                <a16:creationId xmlns:a16="http://schemas.microsoft.com/office/drawing/2014/main" id="{BBD760A6-9CB0-41B4-AEA2-9A4FC9B9A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0" name="architecture-endpoint-2958">
            <a:extLst xmlns:a="http://schemas.openxmlformats.org/drawingml/2006/main">
              <a:ext uri="{FF2B5EF4-FFF2-40B4-BE49-F238E27FC236}">
                <a16:creationId xmlns:a16="http://schemas.microsoft.com/office/drawing/2014/main" id="{E1822BD3-31D1-481F-9AD6-A2413574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1" name="architecture-endpoint-2959">
            <a:extLst xmlns:a="http://schemas.openxmlformats.org/drawingml/2006/main">
              <a:ext uri="{FF2B5EF4-FFF2-40B4-BE49-F238E27FC236}">
                <a16:creationId xmlns:a16="http://schemas.microsoft.com/office/drawing/2014/main" id="{04CA5A97-D081-4B31-9AC5-E7341BBF1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2" name="architecture-endpoint-2960">
            <a:extLst xmlns:a="http://schemas.openxmlformats.org/drawingml/2006/main">
              <a:ext uri="{FF2B5EF4-FFF2-40B4-BE49-F238E27FC236}">
                <a16:creationId xmlns:a16="http://schemas.microsoft.com/office/drawing/2014/main" id="{CAB6E042-2485-4502-9215-0C40CD3CC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3" name="architecture-endpoint-2961">
            <a:extLst xmlns:a="http://schemas.openxmlformats.org/drawingml/2006/main">
              <a:ext uri="{FF2B5EF4-FFF2-40B4-BE49-F238E27FC236}">
                <a16:creationId xmlns:a16="http://schemas.microsoft.com/office/drawing/2014/main" id="{5932BE46-9D4E-4840-8ABE-9C6F646C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4" name="architecture-endpoint-2962">
            <a:extLst xmlns:a="http://schemas.openxmlformats.org/drawingml/2006/main">
              <a:ext uri="{FF2B5EF4-FFF2-40B4-BE49-F238E27FC236}">
                <a16:creationId xmlns:a16="http://schemas.microsoft.com/office/drawing/2014/main" id="{DA26A8CB-6000-4574-80D5-20D9937F7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5" name="architecture-endpoint-2963">
            <a:extLst xmlns:a="http://schemas.openxmlformats.org/drawingml/2006/main">
              <a:ext uri="{FF2B5EF4-FFF2-40B4-BE49-F238E27FC236}">
                <a16:creationId xmlns:a16="http://schemas.microsoft.com/office/drawing/2014/main" id="{B5730B76-20E5-4DB7-BF3D-B69A5D65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6" name="architecture-endpoint-2964">
            <a:extLst xmlns:a="http://schemas.openxmlformats.org/drawingml/2006/main">
              <a:ext uri="{FF2B5EF4-FFF2-40B4-BE49-F238E27FC236}">
                <a16:creationId xmlns:a16="http://schemas.microsoft.com/office/drawing/2014/main" id="{705AA7FE-CAC6-4BE8-8BCF-046CBAF8B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7" name="architecture-endpoint-2965">
            <a:extLst xmlns:a="http://schemas.openxmlformats.org/drawingml/2006/main">
              <a:ext uri="{FF2B5EF4-FFF2-40B4-BE49-F238E27FC236}">
                <a16:creationId xmlns:a16="http://schemas.microsoft.com/office/drawing/2014/main" id="{01CC6F4E-51A9-4C33-ABCA-5F8B92B93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8958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8" name="architecture-endpoint-2966">
            <a:extLst xmlns:a="http://schemas.openxmlformats.org/drawingml/2006/main">
              <a:ext uri="{FF2B5EF4-FFF2-40B4-BE49-F238E27FC236}">
                <a16:creationId xmlns:a16="http://schemas.microsoft.com/office/drawing/2014/main" id="{DB2952E0-1FB1-4723-ACEA-6B46096E3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09" name="architecture-endpoint-2967">
            <a:extLst xmlns:a="http://schemas.openxmlformats.org/drawingml/2006/main">
              <a:ext uri="{FF2B5EF4-FFF2-40B4-BE49-F238E27FC236}">
                <a16:creationId xmlns:a16="http://schemas.microsoft.com/office/drawing/2014/main" id="{2B4D2DA2-D8B3-4F9D-A143-189D1F5C5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0" name="architecture-endpoint-2968">
            <a:extLst xmlns:a="http://schemas.openxmlformats.org/drawingml/2006/main">
              <a:ext uri="{FF2B5EF4-FFF2-40B4-BE49-F238E27FC236}">
                <a16:creationId xmlns:a16="http://schemas.microsoft.com/office/drawing/2014/main" id="{ED1A01BF-B524-4FEA-9894-20B99EE45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1" name="architecture-endpoint-2969">
            <a:extLst xmlns:a="http://schemas.openxmlformats.org/drawingml/2006/main">
              <a:ext uri="{FF2B5EF4-FFF2-40B4-BE49-F238E27FC236}">
                <a16:creationId xmlns:a16="http://schemas.microsoft.com/office/drawing/2014/main" id="{431160B8-22EB-4342-B6E3-A7FA37BC8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2" name="architecture-endpoint-2970">
            <a:extLst xmlns:a="http://schemas.openxmlformats.org/drawingml/2006/main">
              <a:ext uri="{FF2B5EF4-FFF2-40B4-BE49-F238E27FC236}">
                <a16:creationId xmlns:a16="http://schemas.microsoft.com/office/drawing/2014/main" id="{8D2C48DC-7B33-4A69-9A83-FEEE5E88A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3" name="architecture-endpoint-2971">
            <a:extLst xmlns:a="http://schemas.openxmlformats.org/drawingml/2006/main">
              <a:ext uri="{FF2B5EF4-FFF2-40B4-BE49-F238E27FC236}">
                <a16:creationId xmlns:a16="http://schemas.microsoft.com/office/drawing/2014/main" id="{337806F4-4DB7-4646-8648-741FA215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4" name="architecture-endpoint-2972">
            <a:extLst xmlns:a="http://schemas.openxmlformats.org/drawingml/2006/main">
              <a:ext uri="{FF2B5EF4-FFF2-40B4-BE49-F238E27FC236}">
                <a16:creationId xmlns:a16="http://schemas.microsoft.com/office/drawing/2014/main" id="{68B31F13-B763-4A5B-B00A-BB380DDEF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5" name="architecture-endpoint-2973">
            <a:extLst xmlns:a="http://schemas.openxmlformats.org/drawingml/2006/main">
              <a:ext uri="{FF2B5EF4-FFF2-40B4-BE49-F238E27FC236}">
                <a16:creationId xmlns:a16="http://schemas.microsoft.com/office/drawing/2014/main" id="{E613BFAB-2229-4800-97C9-72968B925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6" name="architecture-endpoint-2974">
            <a:extLst xmlns:a="http://schemas.openxmlformats.org/drawingml/2006/main">
              <a:ext uri="{FF2B5EF4-FFF2-40B4-BE49-F238E27FC236}">
                <a16:creationId xmlns:a16="http://schemas.microsoft.com/office/drawing/2014/main" id="{FF2706B6-704B-4261-8308-EFAD5215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7" name="architecture-endpoint-2975">
            <a:extLst xmlns:a="http://schemas.openxmlformats.org/drawingml/2006/main">
              <a:ext uri="{FF2B5EF4-FFF2-40B4-BE49-F238E27FC236}">
                <a16:creationId xmlns:a16="http://schemas.microsoft.com/office/drawing/2014/main" id="{3B6B33F3-726A-47C7-8C9D-AED7E98AD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8" name="architecture-endpoint-2976">
            <a:extLst xmlns:a="http://schemas.openxmlformats.org/drawingml/2006/main">
              <a:ext uri="{FF2B5EF4-FFF2-40B4-BE49-F238E27FC236}">
                <a16:creationId xmlns:a16="http://schemas.microsoft.com/office/drawing/2014/main" id="{F1C6B843-54BD-4842-86CF-3B5C9AD2F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19" name="architecture-endpoint-2977">
            <a:extLst xmlns:a="http://schemas.openxmlformats.org/drawingml/2006/main">
              <a:ext uri="{FF2B5EF4-FFF2-40B4-BE49-F238E27FC236}">
                <a16:creationId xmlns:a16="http://schemas.microsoft.com/office/drawing/2014/main" id="{E971A86A-0D93-41EE-9E2B-D95A679D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0" name="architecture-endpoint-2978">
            <a:extLst xmlns:a="http://schemas.openxmlformats.org/drawingml/2006/main">
              <a:ext uri="{FF2B5EF4-FFF2-40B4-BE49-F238E27FC236}">
                <a16:creationId xmlns:a16="http://schemas.microsoft.com/office/drawing/2014/main" id="{2622F4C3-2E4E-49FC-8821-8264ADD52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1" name="architecture-endpoint-2979">
            <a:extLst xmlns:a="http://schemas.openxmlformats.org/drawingml/2006/main">
              <a:ext uri="{FF2B5EF4-FFF2-40B4-BE49-F238E27FC236}">
                <a16:creationId xmlns:a16="http://schemas.microsoft.com/office/drawing/2014/main" id="{D3FC4900-62C8-46EA-89DA-832D69CDD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2" name="architecture-endpoint-2980">
            <a:extLst xmlns:a="http://schemas.openxmlformats.org/drawingml/2006/main">
              <a:ext uri="{FF2B5EF4-FFF2-40B4-BE49-F238E27FC236}">
                <a16:creationId xmlns:a16="http://schemas.microsoft.com/office/drawing/2014/main" id="{5E3FC59F-B5CC-49A8-9003-C98840AE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3" name="architecture-endpoint-2981">
            <a:extLst xmlns:a="http://schemas.openxmlformats.org/drawingml/2006/main">
              <a:ext uri="{FF2B5EF4-FFF2-40B4-BE49-F238E27FC236}">
                <a16:creationId xmlns:a16="http://schemas.microsoft.com/office/drawing/2014/main" id="{CA569EFA-8D9A-40C7-9360-2AF010B7F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9339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4" name="architecture-endpoint-2982">
            <a:extLst xmlns:a="http://schemas.openxmlformats.org/drawingml/2006/main">
              <a:ext uri="{FF2B5EF4-FFF2-40B4-BE49-F238E27FC236}">
                <a16:creationId xmlns:a16="http://schemas.microsoft.com/office/drawing/2014/main" id="{4EB45DE1-49E8-4175-A4BE-7BD39BCB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5" name="architecture-endpoint-2983">
            <a:extLst xmlns:a="http://schemas.openxmlformats.org/drawingml/2006/main">
              <a:ext uri="{FF2B5EF4-FFF2-40B4-BE49-F238E27FC236}">
                <a16:creationId xmlns:a16="http://schemas.microsoft.com/office/drawing/2014/main" id="{8FD4AD0A-0B38-4F64-B6DB-DC8C51889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6" name="architecture-endpoint-2984">
            <a:extLst xmlns:a="http://schemas.openxmlformats.org/drawingml/2006/main">
              <a:ext uri="{FF2B5EF4-FFF2-40B4-BE49-F238E27FC236}">
                <a16:creationId xmlns:a16="http://schemas.microsoft.com/office/drawing/2014/main" id="{8AEB6443-8ADF-4E8E-AA21-C0952658C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7" name="architecture-endpoint-2985">
            <a:extLst xmlns:a="http://schemas.openxmlformats.org/drawingml/2006/main">
              <a:ext uri="{FF2B5EF4-FFF2-40B4-BE49-F238E27FC236}">
                <a16:creationId xmlns:a16="http://schemas.microsoft.com/office/drawing/2014/main" id="{D280DE2E-8893-4B0D-A042-2451E6371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8" name="architecture-endpoint-2986">
            <a:extLst xmlns:a="http://schemas.openxmlformats.org/drawingml/2006/main">
              <a:ext uri="{FF2B5EF4-FFF2-40B4-BE49-F238E27FC236}">
                <a16:creationId xmlns:a16="http://schemas.microsoft.com/office/drawing/2014/main" id="{F7F44A9F-6804-4C67-90BA-A229261C5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9" name="architecture-endpoint-2987">
            <a:extLst xmlns:a="http://schemas.openxmlformats.org/drawingml/2006/main">
              <a:ext uri="{FF2B5EF4-FFF2-40B4-BE49-F238E27FC236}">
                <a16:creationId xmlns:a16="http://schemas.microsoft.com/office/drawing/2014/main" id="{9A463EF2-EA6B-4B41-8635-F58F904B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0" name="architecture-endpoint-2988">
            <a:extLst xmlns:a="http://schemas.openxmlformats.org/drawingml/2006/main">
              <a:ext uri="{FF2B5EF4-FFF2-40B4-BE49-F238E27FC236}">
                <a16:creationId xmlns:a16="http://schemas.microsoft.com/office/drawing/2014/main" id="{0BFD807A-FF75-4A00-B468-3E4EE117F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1" name="architecture-endpoint-2989">
            <a:extLst xmlns:a="http://schemas.openxmlformats.org/drawingml/2006/main">
              <a:ext uri="{FF2B5EF4-FFF2-40B4-BE49-F238E27FC236}">
                <a16:creationId xmlns:a16="http://schemas.microsoft.com/office/drawing/2014/main" id="{D824B184-1D38-45A5-9D41-2ED952579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2" name="architecture-endpoint-2990">
            <a:extLst xmlns:a="http://schemas.openxmlformats.org/drawingml/2006/main">
              <a:ext uri="{FF2B5EF4-FFF2-40B4-BE49-F238E27FC236}">
                <a16:creationId xmlns:a16="http://schemas.microsoft.com/office/drawing/2014/main" id="{A6CE7308-CF8C-405E-A24D-519A292BC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3" name="architecture-endpoint-2991">
            <a:extLst xmlns:a="http://schemas.openxmlformats.org/drawingml/2006/main">
              <a:ext uri="{FF2B5EF4-FFF2-40B4-BE49-F238E27FC236}">
                <a16:creationId xmlns:a16="http://schemas.microsoft.com/office/drawing/2014/main" id="{1748A14F-0040-45A2-80CA-D17FCCF1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4" name="architecture-endpoint-2992">
            <a:extLst xmlns:a="http://schemas.openxmlformats.org/drawingml/2006/main">
              <a:ext uri="{FF2B5EF4-FFF2-40B4-BE49-F238E27FC236}">
                <a16:creationId xmlns:a16="http://schemas.microsoft.com/office/drawing/2014/main" id="{20E959BD-4F97-438A-A2BE-6FA56247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5" name="architecture-endpoint-2993">
            <a:extLst xmlns:a="http://schemas.openxmlformats.org/drawingml/2006/main">
              <a:ext uri="{FF2B5EF4-FFF2-40B4-BE49-F238E27FC236}">
                <a16:creationId xmlns:a16="http://schemas.microsoft.com/office/drawing/2014/main" id="{506E1E82-5BCE-40FF-A347-745FE414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6" name="architecture-endpoint-2994">
            <a:extLst xmlns:a="http://schemas.openxmlformats.org/drawingml/2006/main">
              <a:ext uri="{FF2B5EF4-FFF2-40B4-BE49-F238E27FC236}">
                <a16:creationId xmlns:a16="http://schemas.microsoft.com/office/drawing/2014/main" id="{E16BCC2A-5702-46FD-B346-EDB02770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7" name="architecture-endpoint-2995">
            <a:extLst xmlns:a="http://schemas.openxmlformats.org/drawingml/2006/main">
              <a:ext uri="{FF2B5EF4-FFF2-40B4-BE49-F238E27FC236}">
                <a16:creationId xmlns:a16="http://schemas.microsoft.com/office/drawing/2014/main" id="{E16E9775-0B03-4BCB-856B-0682E292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8" name="architecture-endpoint-2996">
            <a:extLst xmlns:a="http://schemas.openxmlformats.org/drawingml/2006/main">
              <a:ext uri="{FF2B5EF4-FFF2-40B4-BE49-F238E27FC236}">
                <a16:creationId xmlns:a16="http://schemas.microsoft.com/office/drawing/2014/main" id="{36A8EFCB-C7BC-4A2E-B578-3510DE1CF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9" name="architecture-endpoint-2997">
            <a:extLst xmlns:a="http://schemas.openxmlformats.org/drawingml/2006/main">
              <a:ext uri="{FF2B5EF4-FFF2-40B4-BE49-F238E27FC236}">
                <a16:creationId xmlns:a16="http://schemas.microsoft.com/office/drawing/2014/main" id="{A9CFB87D-8AF1-41FB-A8FE-7B6C2E8C7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49720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0" name="architecture-endpoint-2998">
            <a:extLst xmlns:a="http://schemas.openxmlformats.org/drawingml/2006/main">
              <a:ext uri="{FF2B5EF4-FFF2-40B4-BE49-F238E27FC236}">
                <a16:creationId xmlns:a16="http://schemas.microsoft.com/office/drawing/2014/main" id="{D9BB7280-02ED-4CBE-A7FB-C6AF073C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1" name="architecture-endpoint-2999">
            <a:extLst xmlns:a="http://schemas.openxmlformats.org/drawingml/2006/main">
              <a:ext uri="{FF2B5EF4-FFF2-40B4-BE49-F238E27FC236}">
                <a16:creationId xmlns:a16="http://schemas.microsoft.com/office/drawing/2014/main" id="{3E8ABD07-F1CF-4C25-9772-E3EFC2C4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2" name="architecture-endpoint-3000">
            <a:extLst xmlns:a="http://schemas.openxmlformats.org/drawingml/2006/main">
              <a:ext uri="{FF2B5EF4-FFF2-40B4-BE49-F238E27FC236}">
                <a16:creationId xmlns:a16="http://schemas.microsoft.com/office/drawing/2014/main" id="{01479BA5-6D11-4DCF-BA17-364BD9AC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3" name="architecture-endpoint-3001">
            <a:extLst xmlns:a="http://schemas.openxmlformats.org/drawingml/2006/main">
              <a:ext uri="{FF2B5EF4-FFF2-40B4-BE49-F238E27FC236}">
                <a16:creationId xmlns:a16="http://schemas.microsoft.com/office/drawing/2014/main" id="{0274151A-8951-4D7A-AF32-6D80A003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4" name="architecture-endpoint-3002">
            <a:extLst xmlns:a="http://schemas.openxmlformats.org/drawingml/2006/main">
              <a:ext uri="{FF2B5EF4-FFF2-40B4-BE49-F238E27FC236}">
                <a16:creationId xmlns:a16="http://schemas.microsoft.com/office/drawing/2014/main" id="{4CD0A8EC-4F20-4670-9594-4E7A906FC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5" name="architecture-endpoint-3003">
            <a:extLst xmlns:a="http://schemas.openxmlformats.org/drawingml/2006/main">
              <a:ext uri="{FF2B5EF4-FFF2-40B4-BE49-F238E27FC236}">
                <a16:creationId xmlns:a16="http://schemas.microsoft.com/office/drawing/2014/main" id="{DEFE1A57-CBEC-4517-B51A-44FF22B66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6" name="architecture-endpoint-3004">
            <a:extLst xmlns:a="http://schemas.openxmlformats.org/drawingml/2006/main">
              <a:ext uri="{FF2B5EF4-FFF2-40B4-BE49-F238E27FC236}">
                <a16:creationId xmlns:a16="http://schemas.microsoft.com/office/drawing/2014/main" id="{86F581E5-1E7E-46E6-B8A6-CEFB8E1B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7" name="architecture-endpoint-3005">
            <a:extLst xmlns:a="http://schemas.openxmlformats.org/drawingml/2006/main">
              <a:ext uri="{FF2B5EF4-FFF2-40B4-BE49-F238E27FC236}">
                <a16:creationId xmlns:a16="http://schemas.microsoft.com/office/drawing/2014/main" id="{9571BBF5-2005-46B9-8B72-2D1D8B0F2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8" name="architecture-endpoint-3006">
            <a:extLst xmlns:a="http://schemas.openxmlformats.org/drawingml/2006/main">
              <a:ext uri="{FF2B5EF4-FFF2-40B4-BE49-F238E27FC236}">
                <a16:creationId xmlns:a16="http://schemas.microsoft.com/office/drawing/2014/main" id="{290A2535-E465-4C62-941A-AB74C89B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49" name="architecture-endpoint-3007">
            <a:extLst xmlns:a="http://schemas.openxmlformats.org/drawingml/2006/main">
              <a:ext uri="{FF2B5EF4-FFF2-40B4-BE49-F238E27FC236}">
                <a16:creationId xmlns:a16="http://schemas.microsoft.com/office/drawing/2014/main" id="{5DE79525-8C03-465A-B548-76933998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0" name="architecture-endpoint-3008">
            <a:extLst xmlns:a="http://schemas.openxmlformats.org/drawingml/2006/main">
              <a:ext uri="{FF2B5EF4-FFF2-40B4-BE49-F238E27FC236}">
                <a16:creationId xmlns:a16="http://schemas.microsoft.com/office/drawing/2014/main" id="{915E0F6A-D599-42EB-9B21-EE387A62A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1" name="architecture-endpoint-3009">
            <a:extLst xmlns:a="http://schemas.openxmlformats.org/drawingml/2006/main">
              <a:ext uri="{FF2B5EF4-FFF2-40B4-BE49-F238E27FC236}">
                <a16:creationId xmlns:a16="http://schemas.microsoft.com/office/drawing/2014/main" id="{5A818076-E09A-4208-8D59-C8903DF7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2" name="architecture-endpoint-3010">
            <a:extLst xmlns:a="http://schemas.openxmlformats.org/drawingml/2006/main">
              <a:ext uri="{FF2B5EF4-FFF2-40B4-BE49-F238E27FC236}">
                <a16:creationId xmlns:a16="http://schemas.microsoft.com/office/drawing/2014/main" id="{7A56061C-521E-4468-9ABC-F21AA8C8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3" name="architecture-endpoint-3011">
            <a:extLst xmlns:a="http://schemas.openxmlformats.org/drawingml/2006/main">
              <a:ext uri="{FF2B5EF4-FFF2-40B4-BE49-F238E27FC236}">
                <a16:creationId xmlns:a16="http://schemas.microsoft.com/office/drawing/2014/main" id="{631E2244-3FB5-4066-A31D-F5BD6357C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4" name="architecture-endpoint-3012">
            <a:extLst xmlns:a="http://schemas.openxmlformats.org/drawingml/2006/main">
              <a:ext uri="{FF2B5EF4-FFF2-40B4-BE49-F238E27FC236}">
                <a16:creationId xmlns:a16="http://schemas.microsoft.com/office/drawing/2014/main" id="{E7879F5B-CF13-48EE-9966-0BF05F640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5" name="architecture-endpoint-3013">
            <a:extLst xmlns:a="http://schemas.openxmlformats.org/drawingml/2006/main">
              <a:ext uri="{FF2B5EF4-FFF2-40B4-BE49-F238E27FC236}">
                <a16:creationId xmlns:a16="http://schemas.microsoft.com/office/drawing/2014/main" id="{24B0958E-B8EC-4866-BC6A-DD991ED11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50101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6" name="architecture-endpoint-3014">
            <a:extLst xmlns:a="http://schemas.openxmlformats.org/drawingml/2006/main">
              <a:ext uri="{FF2B5EF4-FFF2-40B4-BE49-F238E27FC236}">
                <a16:creationId xmlns:a16="http://schemas.microsoft.com/office/drawing/2014/main" id="{3D919963-9709-4F9B-B45D-735B0B24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7" name="architecture-endpoint-3015">
            <a:extLst xmlns:a="http://schemas.openxmlformats.org/drawingml/2006/main">
              <a:ext uri="{FF2B5EF4-FFF2-40B4-BE49-F238E27FC236}">
                <a16:creationId xmlns:a16="http://schemas.microsoft.com/office/drawing/2014/main" id="{39F345A8-5FA0-4CC0-874D-94016A71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8" name="architecture-endpoint-3016">
            <a:extLst xmlns:a="http://schemas.openxmlformats.org/drawingml/2006/main">
              <a:ext uri="{FF2B5EF4-FFF2-40B4-BE49-F238E27FC236}">
                <a16:creationId xmlns:a16="http://schemas.microsoft.com/office/drawing/2014/main" id="{E0CCC70A-81C5-4380-A5E3-3397D07F5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59" name="architecture-endpoint-3017">
            <a:extLst xmlns:a="http://schemas.openxmlformats.org/drawingml/2006/main">
              <a:ext uri="{FF2B5EF4-FFF2-40B4-BE49-F238E27FC236}">
                <a16:creationId xmlns:a16="http://schemas.microsoft.com/office/drawing/2014/main" id="{D3026475-42CC-4489-AED5-A75727AA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0" name="architecture-endpoint-3018">
            <a:extLst xmlns:a="http://schemas.openxmlformats.org/drawingml/2006/main">
              <a:ext uri="{FF2B5EF4-FFF2-40B4-BE49-F238E27FC236}">
                <a16:creationId xmlns:a16="http://schemas.microsoft.com/office/drawing/2014/main" id="{9B8381C2-3B57-4FEE-A98F-494B62781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1" name="architecture-endpoint-3019">
            <a:extLst xmlns:a="http://schemas.openxmlformats.org/drawingml/2006/main">
              <a:ext uri="{FF2B5EF4-FFF2-40B4-BE49-F238E27FC236}">
                <a16:creationId xmlns:a16="http://schemas.microsoft.com/office/drawing/2014/main" id="{C2B4861C-9E0A-4DB1-8C31-C972332C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2" name="architecture-endpoint-3020">
            <a:extLst xmlns:a="http://schemas.openxmlformats.org/drawingml/2006/main">
              <a:ext uri="{FF2B5EF4-FFF2-40B4-BE49-F238E27FC236}">
                <a16:creationId xmlns:a16="http://schemas.microsoft.com/office/drawing/2014/main" id="{9DA664FD-0696-4CEB-8C86-7508819CD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3" name="architecture-endpoint-3021">
            <a:extLst xmlns:a="http://schemas.openxmlformats.org/drawingml/2006/main">
              <a:ext uri="{FF2B5EF4-FFF2-40B4-BE49-F238E27FC236}">
                <a16:creationId xmlns:a16="http://schemas.microsoft.com/office/drawing/2014/main" id="{E525183B-A9FF-4378-A2E1-E8B347746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4" name="architecture-endpoint-3022">
            <a:extLst xmlns:a="http://schemas.openxmlformats.org/drawingml/2006/main">
              <a:ext uri="{FF2B5EF4-FFF2-40B4-BE49-F238E27FC236}">
                <a16:creationId xmlns:a16="http://schemas.microsoft.com/office/drawing/2014/main" id="{AA4D1199-D310-4911-B26E-6B8C4D082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5" name="architecture-endpoint-3023">
            <a:extLst xmlns:a="http://schemas.openxmlformats.org/drawingml/2006/main">
              <a:ext uri="{FF2B5EF4-FFF2-40B4-BE49-F238E27FC236}">
                <a16:creationId xmlns:a16="http://schemas.microsoft.com/office/drawing/2014/main" id="{9F757F9D-CED5-46B9-9E73-69E343D84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6" name="architecture-endpoint-3024">
            <a:extLst xmlns:a="http://schemas.openxmlformats.org/drawingml/2006/main">
              <a:ext uri="{FF2B5EF4-FFF2-40B4-BE49-F238E27FC236}">
                <a16:creationId xmlns:a16="http://schemas.microsoft.com/office/drawing/2014/main" id="{B826B9B3-2269-4C13-B8A1-68807ECE1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7" name="architecture-endpoint-3025">
            <a:extLst xmlns:a="http://schemas.openxmlformats.org/drawingml/2006/main">
              <a:ext uri="{FF2B5EF4-FFF2-40B4-BE49-F238E27FC236}">
                <a16:creationId xmlns:a16="http://schemas.microsoft.com/office/drawing/2014/main" id="{583537EF-7F02-4A43-88E7-2BB0904F6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8" name="architecture-endpoint-3026">
            <a:extLst xmlns:a="http://schemas.openxmlformats.org/drawingml/2006/main">
              <a:ext uri="{FF2B5EF4-FFF2-40B4-BE49-F238E27FC236}">
                <a16:creationId xmlns:a16="http://schemas.microsoft.com/office/drawing/2014/main" id="{B014E8F1-9DB4-4065-BD5E-9DC331860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9" name="architecture-endpoint-3027">
            <a:extLst xmlns:a="http://schemas.openxmlformats.org/drawingml/2006/main">
              <a:ext uri="{FF2B5EF4-FFF2-40B4-BE49-F238E27FC236}">
                <a16:creationId xmlns:a16="http://schemas.microsoft.com/office/drawing/2014/main" id="{573AA802-AF07-494F-A387-163180D6C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8993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0" name="architecture-endpoint-3028">
            <a:extLst xmlns:a="http://schemas.openxmlformats.org/drawingml/2006/main">
              <a:ext uri="{FF2B5EF4-FFF2-40B4-BE49-F238E27FC236}">
                <a16:creationId xmlns:a16="http://schemas.microsoft.com/office/drawing/2014/main" id="{62D4487B-1C1D-4604-960F-281BA72B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5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1" name="architecture-endpoint-3029">
            <a:extLst xmlns:a="http://schemas.openxmlformats.org/drawingml/2006/main">
              <a:ext uri="{FF2B5EF4-FFF2-40B4-BE49-F238E27FC236}">
                <a16:creationId xmlns:a16="http://schemas.microsoft.com/office/drawing/2014/main" id="{CD3F1191-1931-46A2-9073-28F75772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50482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2" name="architecture-endpoint-3030">
            <a:extLst xmlns:a="http://schemas.openxmlformats.org/drawingml/2006/main">
              <a:ext uri="{FF2B5EF4-FFF2-40B4-BE49-F238E27FC236}">
                <a16:creationId xmlns:a16="http://schemas.microsoft.com/office/drawing/2014/main" id="{C4C66EF6-0169-4A14-8F62-95DC9B4E9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3" name="architecture-endpoint-3031">
            <a:extLst xmlns:a="http://schemas.openxmlformats.org/drawingml/2006/main">
              <a:ext uri="{FF2B5EF4-FFF2-40B4-BE49-F238E27FC236}">
                <a16:creationId xmlns:a16="http://schemas.microsoft.com/office/drawing/2014/main" id="{8BE0B210-7ADB-4B13-AC6E-6BFBAA694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892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4" name="architecture-endpoint-3032">
            <a:extLst xmlns:a="http://schemas.openxmlformats.org/drawingml/2006/main">
              <a:ext uri="{FF2B5EF4-FFF2-40B4-BE49-F238E27FC236}">
                <a16:creationId xmlns:a16="http://schemas.microsoft.com/office/drawing/2014/main" id="{903D0CEB-5D70-4CAB-A83F-B6E8A205A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59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5" name="architecture-endpoint-3033">
            <a:extLst xmlns:a="http://schemas.openxmlformats.org/drawingml/2006/main">
              <a:ext uri="{FF2B5EF4-FFF2-40B4-BE49-F238E27FC236}">
                <a16:creationId xmlns:a16="http://schemas.microsoft.com/office/drawing/2014/main" id="{1AB8F951-A90B-4655-98DB-862B2E50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26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6" name="architecture-endpoint-3034">
            <a:extLst xmlns:a="http://schemas.openxmlformats.org/drawingml/2006/main">
              <a:ext uri="{FF2B5EF4-FFF2-40B4-BE49-F238E27FC236}">
                <a16:creationId xmlns:a16="http://schemas.microsoft.com/office/drawing/2014/main" id="{0C1AD0A3-E999-4460-B03C-400190283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894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7" name="architecture-endpoint-3035">
            <a:extLst xmlns:a="http://schemas.openxmlformats.org/drawingml/2006/main">
              <a:ext uri="{FF2B5EF4-FFF2-40B4-BE49-F238E27FC236}">
                <a16:creationId xmlns:a16="http://schemas.microsoft.com/office/drawing/2014/main" id="{2FA4EF90-89F5-415B-9937-5F1AB1A11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561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8" name="architecture-endpoint-3036">
            <a:extLst xmlns:a="http://schemas.openxmlformats.org/drawingml/2006/main">
              <a:ext uri="{FF2B5EF4-FFF2-40B4-BE49-F238E27FC236}">
                <a16:creationId xmlns:a16="http://schemas.microsoft.com/office/drawing/2014/main" id="{4D0AB3EF-2E00-4298-B837-77BAF8CFE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228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79" name="architecture-endpoint-3037">
            <a:extLst xmlns:a="http://schemas.openxmlformats.org/drawingml/2006/main">
              <a:ext uri="{FF2B5EF4-FFF2-40B4-BE49-F238E27FC236}">
                <a16:creationId xmlns:a16="http://schemas.microsoft.com/office/drawing/2014/main" id="{CB027B26-9608-47A0-B6EC-CE2144C1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95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80" name="architecture-endpoint-3038">
            <a:extLst xmlns:a="http://schemas.openxmlformats.org/drawingml/2006/main">
              <a:ext uri="{FF2B5EF4-FFF2-40B4-BE49-F238E27FC236}">
                <a16:creationId xmlns:a16="http://schemas.microsoft.com/office/drawing/2014/main" id="{9F8007B7-C2AB-4841-A8C2-04794E9EA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563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81" name="architecture-endpoint-3039">
            <a:extLst xmlns:a="http://schemas.openxmlformats.org/drawingml/2006/main">
              <a:ext uri="{FF2B5EF4-FFF2-40B4-BE49-F238E27FC236}">
                <a16:creationId xmlns:a16="http://schemas.microsoft.com/office/drawing/2014/main" id="{77EFCD06-B8D2-4CC1-B115-B0BEDA0D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2303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82" name="architecture-endpoint-3040">
            <a:extLst xmlns:a="http://schemas.openxmlformats.org/drawingml/2006/main">
              <a:ext uri="{FF2B5EF4-FFF2-40B4-BE49-F238E27FC236}">
                <a16:creationId xmlns:a16="http://schemas.microsoft.com/office/drawing/2014/main" id="{6168146A-9DCD-4597-A62E-7A7A9205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83" name="architecture-endpoint-3041">
            <a:extLst xmlns:a="http://schemas.openxmlformats.org/drawingml/2006/main">
              <a:ext uri="{FF2B5EF4-FFF2-40B4-BE49-F238E27FC236}">
                <a16:creationId xmlns:a16="http://schemas.microsoft.com/office/drawing/2014/main" id="{1CCBA918-68F7-4588-BE79-7B2F0058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5648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84" name="architecture-endpoint-3042">
            <a:extLst xmlns:a="http://schemas.openxmlformats.org/drawingml/2006/main">
              <a:ext uri="{FF2B5EF4-FFF2-40B4-BE49-F238E27FC236}">
                <a16:creationId xmlns:a16="http://schemas.microsoft.com/office/drawing/2014/main" id="{97D5635C-2DDB-43C3-BE54-4CBFFAF5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2320" y="5086350"/>
            <a:ext cx="24765" cy="247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BA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85" name="textbox-170">
            <a:extLst xmlns:a="http://schemas.openxmlformats.org/drawingml/2006/main">
              <a:ext uri="{FF2B5EF4-FFF2-40B4-BE49-F238E27FC236}">
                <a16:creationId xmlns:a16="http://schemas.microsoft.com/office/drawing/2014/main" id="{AC5A49AF-3ABE-45AF-90A8-7F36975B3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5162550"/>
            <a:ext cx="742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/24</a:t>
            </a:r>
          </a:p>
        </p:txBody>
      </p:sp>
      <p:sp>
        <p:nvSpPr>
          <p:cNvPr id="3186" name="textbox-171">
            <a:extLst xmlns:a="http://schemas.openxmlformats.org/drawingml/2006/main">
              <a:ext uri="{FF2B5EF4-FFF2-40B4-BE49-F238E27FC236}">
                <a16:creationId xmlns:a16="http://schemas.microsoft.com/office/drawing/2014/main" id="{7781104E-8FCA-4CF0-B970-49842BBC9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972175"/>
            <a:ext cx="11239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36 instances   ·   12 × /24   ·   3 ASNs   ·   </a:t>
            </a:r>
            <a:r>
              <a:rPr sz="21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No /16 in common</a:t>
            </a:r>
          </a:p>
        </p:txBody>
      </p:sp>
    </p:spTree>
    <p:extLst>
      <p:ext uri="{BB962C8B-B14F-4D97-AF65-F5344CB8AC3E}">
        <p14:creationId xmlns:p14="http://schemas.microsoft.com/office/powerpoint/2010/main" val="13002947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xtbox-172">
            <a:extLst xmlns:a="http://schemas.openxmlformats.org/drawingml/2006/main">
              <a:ext uri="{FF2B5EF4-FFF2-40B4-BE49-F238E27FC236}">
                <a16:creationId xmlns:a16="http://schemas.microsoft.com/office/drawing/2014/main" id="{10A59DFB-9914-4A7A-B476-4F660C5D9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1277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The network found me</a:t>
            </a:r>
          </a:p>
        </p:txBody>
      </p:sp>
      <p:sp>
        <p:nvSpPr>
          <p:cNvPr id="2" name="textbox-173">
            <a:extLst xmlns:a="http://schemas.openxmlformats.org/drawingml/2006/main">
              <a:ext uri="{FF2B5EF4-FFF2-40B4-BE49-F238E27FC236}">
                <a16:creationId xmlns:a16="http://schemas.microsoft.com/office/drawing/2014/main" id="{2F7DEDF5-50B5-4C10-B0AB-34D9D68E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  <p:sp>
        <p:nvSpPr>
          <p:cNvPr id="3" name="textbox-174">
            <a:extLst xmlns:a="http://schemas.openxmlformats.org/drawingml/2006/main">
              <a:ext uri="{FF2B5EF4-FFF2-40B4-BE49-F238E27FC236}">
                <a16:creationId xmlns:a16="http://schemas.microsoft.com/office/drawing/2014/main" id="{F89A5A9A-CEBF-4D36-82AE-679D16FED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06</a:t>
            </a:r>
          </a:p>
        </p:txBody>
      </p:sp>
      <p:sp>
        <p:nvSpPr>
          <p:cNvPr id="4" name="textbox-175">
            <a:extLst xmlns:a="http://schemas.openxmlformats.org/drawingml/2006/main">
              <a:ext uri="{FF2B5EF4-FFF2-40B4-BE49-F238E27FC236}">
                <a16:creationId xmlns:a16="http://schemas.microsoft.com/office/drawing/2014/main" id="{5A6FD2B0-56C0-407E-B9D2-1BCC656C6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651510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53606E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53606E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58ff065b0dc3446d"/>
              </a:rPr>
              <a:t>Bitcoin Core IRC, 4 Dec 2025; BNOC threads 40 and 45. Full supplied IRC messages in companion file.</a:t>
            </a:r>
          </a:p>
        </p:txBody>
      </p:sp>
      <p:sp>
        <p:nvSpPr>
          <p:cNvPr id="5" name="textbox-176">
            <a:extLst xmlns:a="http://schemas.openxmlformats.org/drawingml/2006/main">
              <a:ext uri="{FF2B5EF4-FFF2-40B4-BE49-F238E27FC236}">
                <a16:creationId xmlns:a16="http://schemas.microsoft.com/office/drawing/2014/main" id="{31FCE189-E3D6-4EA3-A719-EC7966637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1304925"/>
            <a:ext cx="1109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575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#bitcoin-core-dev · 04 Dec 2025</a:t>
            </a:r>
          </a:p>
        </p:txBody>
      </p:sp>
      <p:sp>
        <p:nvSpPr>
          <p:cNvPr id="11" name="line-182">
            <a:extLst xmlns:a="http://schemas.openxmlformats.org/drawingml/2006/main">
              <a:ext uri="{FF2B5EF4-FFF2-40B4-BE49-F238E27FC236}">
                <a16:creationId xmlns:a16="http://schemas.microsoft.com/office/drawing/2014/main" id="{78792701-EB33-4208-94B2-2ED4444E5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514975"/>
            <a:ext cx="10620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03945"/>
            </a:solidFill>
            <a:prstDash val="solid"/>
          </a:ln>
        </p:spPr>
      </p:sp>
      <p:sp>
        <p:nvSpPr>
          <p:cNvPr id="12" name="ellipse-183">
            <a:extLst xmlns:a="http://schemas.openxmlformats.org/drawingml/2006/main">
              <a:ext uri="{FF2B5EF4-FFF2-40B4-BE49-F238E27FC236}">
                <a16:creationId xmlns:a16="http://schemas.microsoft.com/office/drawing/2014/main" id="{2C5FF187-9154-483C-8C11-B0F9D54A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673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3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box-184">
            <a:extLst xmlns:a="http://schemas.openxmlformats.org/drawingml/2006/main">
              <a:ext uri="{FF2B5EF4-FFF2-40B4-BE49-F238E27FC236}">
                <a16:creationId xmlns:a16="http://schemas.microsoft.com/office/drawing/2014/main" id="{563953FB-47AA-41B2-98A3-F41F7DC1B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724525"/>
            <a:ext cx="18383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1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JUN 2025</a:t>
            </a:r>
          </a:p>
        </p:txBody>
      </p:sp>
      <p:sp>
        <p:nvSpPr>
          <p:cNvPr id="14" name="textbox-185">
            <a:extLst xmlns:a="http://schemas.openxmlformats.org/drawingml/2006/main">
              <a:ext uri="{FF2B5EF4-FFF2-40B4-BE49-F238E27FC236}">
                <a16:creationId xmlns:a16="http://schemas.microsoft.com/office/drawing/2014/main" id="{2063F10D-DA94-4D2E-9130-4BCF4B423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010275"/>
            <a:ext cx="1857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Investigation</a:t>
            </a:r>
          </a:p>
        </p:txBody>
      </p:sp>
      <p:sp>
        <p:nvSpPr>
          <p:cNvPr id="15" name="ellipse-186">
            <a:extLst xmlns:a="http://schemas.openxmlformats.org/drawingml/2006/main">
              <a:ext uri="{FF2B5EF4-FFF2-40B4-BE49-F238E27FC236}">
                <a16:creationId xmlns:a16="http://schemas.microsoft.com/office/drawing/2014/main" id="{74247396-E4CD-446D-AEAE-2DDB6D15E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4673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3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box-187">
            <a:extLst xmlns:a="http://schemas.openxmlformats.org/drawingml/2006/main">
              <a:ext uri="{FF2B5EF4-FFF2-40B4-BE49-F238E27FC236}">
                <a16:creationId xmlns:a16="http://schemas.microsoft.com/office/drawing/2014/main" id="{5FFBBCBD-E99C-43F1-B9D2-B7A67B9E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24525"/>
            <a:ext cx="18383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1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17 OCT 2025</a:t>
            </a:r>
          </a:p>
        </p:txBody>
      </p:sp>
      <p:sp>
        <p:nvSpPr>
          <p:cNvPr id="17" name="textbox-188">
            <a:extLst xmlns:a="http://schemas.openxmlformats.org/drawingml/2006/main">
              <a:ext uri="{FF2B5EF4-FFF2-40B4-BE49-F238E27FC236}">
                <a16:creationId xmlns:a16="http://schemas.microsoft.com/office/drawing/2014/main" id="{ECFF6E23-03EA-4EC7-90F1-5FB7B937F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6010275"/>
            <a:ext cx="1857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User agent</a:t>
            </a:r>
          </a:p>
        </p:txBody>
      </p:sp>
      <p:sp>
        <p:nvSpPr>
          <p:cNvPr id="18" name="ellipse-189">
            <a:extLst xmlns:a="http://schemas.openxmlformats.org/drawingml/2006/main">
              <a:ext uri="{FF2B5EF4-FFF2-40B4-BE49-F238E27FC236}">
                <a16:creationId xmlns:a16="http://schemas.microsoft.com/office/drawing/2014/main" id="{3A63739D-4F3F-41F4-B622-FE0D615C4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4673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3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textbox-190">
            <a:extLst xmlns:a="http://schemas.openxmlformats.org/drawingml/2006/main">
              <a:ext uri="{FF2B5EF4-FFF2-40B4-BE49-F238E27FC236}">
                <a16:creationId xmlns:a16="http://schemas.microsoft.com/office/drawing/2014/main" id="{EDC5273F-8437-4868-A3FD-58EB7BA0A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724525"/>
            <a:ext cx="18383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1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21 OCT 2025</a:t>
            </a:r>
          </a:p>
        </p:txBody>
      </p:sp>
      <p:sp>
        <p:nvSpPr>
          <p:cNvPr id="20" name="textbox-191">
            <a:extLst xmlns:a="http://schemas.openxmlformats.org/drawingml/2006/main">
              <a:ext uri="{FF2B5EF4-FFF2-40B4-BE49-F238E27FC236}">
                <a16:creationId xmlns:a16="http://schemas.microsoft.com/office/drawing/2014/main" id="{60913450-56D2-4C4B-B54C-9B7954623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6010275"/>
            <a:ext cx="1857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+2,040 IPs</a:t>
            </a:r>
          </a:p>
        </p:txBody>
      </p:sp>
      <p:sp>
        <p:nvSpPr>
          <p:cNvPr id="21" name="ellipse-192">
            <a:extLst xmlns:a="http://schemas.openxmlformats.org/drawingml/2006/main">
              <a:ext uri="{FF2B5EF4-FFF2-40B4-BE49-F238E27FC236}">
                <a16:creationId xmlns:a16="http://schemas.microsoft.com/office/drawing/2014/main" id="{7E8F508F-9ADB-4AB8-A382-4318FC8B6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4673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3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textbox-193">
            <a:extLst xmlns:a="http://schemas.openxmlformats.org/drawingml/2006/main">
              <a:ext uri="{FF2B5EF4-FFF2-40B4-BE49-F238E27FC236}">
                <a16:creationId xmlns:a16="http://schemas.microsoft.com/office/drawing/2014/main" id="{E8437C18-D16B-4192-938A-A1EB900C0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724525"/>
            <a:ext cx="18383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1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04 DEC 2025</a:t>
            </a:r>
          </a:p>
        </p:txBody>
      </p:sp>
      <p:sp>
        <p:nvSpPr>
          <p:cNvPr id="23" name="textbox-194">
            <a:extLst xmlns:a="http://schemas.openxmlformats.org/drawingml/2006/main">
              <a:ext uri="{FF2B5EF4-FFF2-40B4-BE49-F238E27FC236}">
                <a16:creationId xmlns:a16="http://schemas.microsoft.com/office/drawing/2014/main" id="{FE2ABA22-1424-457D-B2AB-5D928FA8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010275"/>
            <a:ext cx="1857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Core IRC</a:t>
            </a:r>
          </a:p>
        </p:txBody>
      </p:sp>
      <p:sp>
        <p:nvSpPr>
          <p:cNvPr id="24" name="ellipse-195">
            <a:extLst xmlns:a="http://schemas.openxmlformats.org/drawingml/2006/main">
              <a:ext uri="{FF2B5EF4-FFF2-40B4-BE49-F238E27FC236}">
                <a16:creationId xmlns:a16="http://schemas.microsoft.com/office/drawing/2014/main" id="{998F56A2-652A-4552-866C-6EABF31C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673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textbox-196">
            <a:extLst xmlns:a="http://schemas.openxmlformats.org/drawingml/2006/main">
              <a:ext uri="{FF2B5EF4-FFF2-40B4-BE49-F238E27FC236}">
                <a16:creationId xmlns:a16="http://schemas.microsoft.com/office/drawing/2014/main" id="{F24AA912-4EF4-4B12-AE46-B30F508FC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724525"/>
            <a:ext cx="18383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19 MAR 2026</a:t>
            </a:r>
          </a:p>
        </p:txBody>
      </p:sp>
      <p:sp>
        <p:nvSpPr>
          <p:cNvPr id="26" name="textbox-197">
            <a:extLst xmlns:a="http://schemas.openxmlformats.org/drawingml/2006/main">
              <a:ext uri="{FF2B5EF4-FFF2-40B4-BE49-F238E27FC236}">
                <a16:creationId xmlns:a16="http://schemas.microsoft.com/office/drawing/2014/main" id="{3DA727A4-21CD-4516-BFD1-DF28629D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010275"/>
            <a:ext cx="1857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BIP 110 signal</a:t>
            </a:r>
          </a:p>
        </p:txBody>
      </p:sp>
      <p:sp>
        <p:nvSpPr>
          <p:cNvPr id="27" name="ellipse-198">
            <a:extLst xmlns:a="http://schemas.openxmlformats.org/drawingml/2006/main">
              <a:ext uri="{FF2B5EF4-FFF2-40B4-BE49-F238E27FC236}">
                <a16:creationId xmlns:a16="http://schemas.microsoft.com/office/drawing/2014/main" id="{CF767CD1-C20A-465A-882F-D95E7D34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7450" y="54673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textbox-199">
            <a:extLst xmlns:a="http://schemas.openxmlformats.org/drawingml/2006/main">
              <a:ext uri="{FF2B5EF4-FFF2-40B4-BE49-F238E27FC236}">
                <a16:creationId xmlns:a16="http://schemas.microsoft.com/office/drawing/2014/main" id="{33189488-885A-4D90-B980-72D586DB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5724525"/>
            <a:ext cx="18383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275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LATE MAR 2026</a:t>
            </a:r>
          </a:p>
        </p:txBody>
      </p:sp>
      <p:sp>
        <p:nvSpPr>
          <p:cNvPr id="29" name="textbox-200">
            <a:extLst xmlns:a="http://schemas.openxmlformats.org/drawingml/2006/main">
              <a:ext uri="{FF2B5EF4-FFF2-40B4-BE49-F238E27FC236}">
                <a16:creationId xmlns:a16="http://schemas.microsoft.com/office/drawing/2014/main" id="{EDF4ADD0-8ECC-418B-B5D2-BB7758E9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010275"/>
            <a:ext cx="1857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Public attention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9E5532F-1720-4868-A89F-81041855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981200"/>
            <a:ext cx="11239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100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&lt;darosior&gt;</a:t>
            </a:r>
            <a:r>
              <a:rPr sz="210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 jonatack: yes, he does seem quite confused about how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10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all of this work, but i must hand it to him that i expected us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10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to be more robust than that and his mainnet experiment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10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demonstrated it to me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0BE3C15-3254-4E35-885B-9276667A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838575"/>
            <a:ext cx="11239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950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&lt;eugenesiegel&gt;</a:t>
            </a:r>
            <a:r>
              <a:rPr sz="1950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 I think this guy could cause some damage if he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950" b="0">
                <a:solidFill>
                  <a:srgbClr val="9DA7B3"/>
                </a:solidFill>
                <a:latin typeface="DejaVu Sans Mono"/>
                <a:ea typeface="DejaVu Sans Mono"/>
                <a:cs typeface="DejaVu Sans Mono"/>
              </a:rPr>
              <a:t>withheld blocks, even if only for 10 minutes...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04788A8-138A-4E1A-933A-E9B4552DF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762500"/>
            <a:ext cx="1123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950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&lt;darosior&gt;</a:t>
            </a:r>
            <a:r>
              <a:rPr sz="1950" b="0">
                <a:solidFill>
                  <a:srgbClr val="F0F3F6"/>
                </a:solidFill>
                <a:latin typeface="DejaVu Sans Mono"/>
                <a:ea typeface="DejaVu Sans Mono"/>
                <a:cs typeface="DejaVu Sans Mono"/>
              </a:rPr>
              <a:t> Definitely</a:t>
            </a:r>
          </a:p>
        </p:txBody>
      </p:sp>
    </p:spTree>
    <p:extLst>
      <p:ext uri="{BB962C8B-B14F-4D97-AF65-F5344CB8AC3E}">
        <p14:creationId xmlns:p14="http://schemas.microsoft.com/office/powerpoint/2010/main" val="6636221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box-202">
            <a:extLst xmlns:a="http://schemas.openxmlformats.org/drawingml/2006/main">
              <a:ext uri="{FF2B5EF4-FFF2-40B4-BE49-F238E27FC236}">
                <a16:creationId xmlns:a16="http://schemas.microsoft.com/office/drawing/2014/main" id="{E7B091B1-B077-4ACE-A3DC-FAFDE32A3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1277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End of the experiment</a:t>
            </a:r>
          </a:p>
        </p:txBody>
      </p:sp>
      <p:sp>
        <p:nvSpPr>
          <p:cNvPr id="2" name="textbox-203">
            <a:extLst xmlns:a="http://schemas.openxmlformats.org/drawingml/2006/main">
              <a:ext uri="{FF2B5EF4-FFF2-40B4-BE49-F238E27FC236}">
                <a16:creationId xmlns:a16="http://schemas.microsoft.com/office/drawing/2014/main" id="{4FAD9014-DCA2-49E9-9B89-BE6581476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81100"/>
            <a:ext cx="1123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March 31, 2026 · 00:12 UTC</a:t>
            </a:r>
          </a:p>
        </p:txBody>
      </p:sp>
      <p:sp>
        <p:nvSpPr>
          <p:cNvPr id="3" name="textbox-204">
            <a:extLst xmlns:a="http://schemas.openxmlformats.org/drawingml/2006/main">
              <a:ext uri="{FF2B5EF4-FFF2-40B4-BE49-F238E27FC236}">
                <a16:creationId xmlns:a16="http://schemas.microsoft.com/office/drawing/2014/main" id="{9CA438F7-7993-474B-B7F7-919082278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85925"/>
            <a:ext cx="5334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63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63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80,526 → 0</a:t>
            </a:r>
          </a:p>
        </p:txBody>
      </p:sp>
      <p:sp>
        <p:nvSpPr>
          <p:cNvPr id="4" name="textbox-205">
            <a:extLst xmlns:a="http://schemas.openxmlformats.org/drawingml/2006/main">
              <a:ext uri="{FF2B5EF4-FFF2-40B4-BE49-F238E27FC236}">
                <a16:creationId xmlns:a16="http://schemas.microsoft.com/office/drawing/2014/main" id="{D17697B5-9460-4264-A24F-50BF0994B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686050"/>
            <a:ext cx="5429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inbound connections</a:t>
            </a:r>
          </a:p>
        </p:txBody>
      </p:sp>
      <p:sp>
        <p:nvSpPr>
          <p:cNvPr id="5" name="textbox-206">
            <a:extLst xmlns:a="http://schemas.openxmlformats.org/drawingml/2006/main">
              <a:ext uri="{FF2B5EF4-FFF2-40B4-BE49-F238E27FC236}">
                <a16:creationId xmlns:a16="http://schemas.microsoft.com/office/drawing/2014/main" id="{D95E2963-4D27-47E6-954F-D0C9381D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619250"/>
            <a:ext cx="4991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Inbound on b10c’s monitors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d57d99926f4195"/>
          <a:stretch xmlns:a="http://schemas.openxmlformats.org/drawingml/2006/main"/>
        </p:blipFill>
        <p:spPr>
          <a:xfrm xmlns:a="http://schemas.openxmlformats.org/drawingml/2006/main">
            <a:off x="457200" y="3125787"/>
            <a:ext cx="5448300" cy="3282950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ff6206ab09413f"/>
          <a:stretch xmlns:a="http://schemas.openxmlformats.org/drawingml/2006/main"/>
        </p:blipFill>
        <p:spPr>
          <a:xfrm xmlns:a="http://schemas.openxmlformats.org/drawingml/2006/main">
            <a:off x="6743700" y="1926109"/>
            <a:ext cx="4962525" cy="4386907"/>
          </a:xfrm>
          <a:prstGeom xmlns:a="http://schemas.openxmlformats.org/drawingml/2006/main" prst="rect">
            <a:avLst/>
          </a:prstGeom>
        </p:spPr>
      </p:pic>
      <p:sp>
        <p:nvSpPr>
          <p:cNvPr id="8" name="line-207">
            <a:extLst xmlns:a="http://schemas.openxmlformats.org/drawingml/2006/main">
              <a:ext uri="{FF2B5EF4-FFF2-40B4-BE49-F238E27FC236}">
                <a16:creationId xmlns:a16="http://schemas.microsoft.com/office/drawing/2014/main" id="{D8158EB9-1B50-4F25-A988-D2C1FE39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552825"/>
            <a:ext cx="0" cy="21621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F7931A"/>
            </a:solidFill>
            <a:prstDash val="dash"/>
          </a:ln>
        </p:spPr>
      </p:sp>
      <p:sp>
        <p:nvSpPr>
          <p:cNvPr id="9" name="textbox-208">
            <a:extLst xmlns:a="http://schemas.openxmlformats.org/drawingml/2006/main">
              <a:ext uri="{FF2B5EF4-FFF2-40B4-BE49-F238E27FC236}">
                <a16:creationId xmlns:a16="http://schemas.microsoft.com/office/drawing/2014/main" id="{7C054494-9F17-41A8-9F62-77DCAA83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648075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125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00:12</a:t>
            </a:r>
          </a:p>
        </p:txBody>
      </p:sp>
      <p:sp>
        <p:nvSpPr>
          <p:cNvPr id="10" name="line-209">
            <a:extLst xmlns:a="http://schemas.openxmlformats.org/drawingml/2006/main">
              <a:ext uri="{FF2B5EF4-FFF2-40B4-BE49-F238E27FC236}">
                <a16:creationId xmlns:a16="http://schemas.microsoft.com/office/drawing/2014/main" id="{33DB6BFE-BF26-4EDD-BE47-C07E4FC48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381250"/>
            <a:ext cx="0" cy="3629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F7931A"/>
            </a:solidFill>
            <a:prstDash val="dash"/>
          </a:ln>
        </p:spPr>
      </p:sp>
      <p:sp>
        <p:nvSpPr>
          <p:cNvPr id="11" name="textbox-210">
            <a:extLst xmlns:a="http://schemas.openxmlformats.org/drawingml/2006/main">
              <a:ext uri="{FF2B5EF4-FFF2-40B4-BE49-F238E27FC236}">
                <a16:creationId xmlns:a16="http://schemas.microsoft.com/office/drawing/2014/main" id="{B7D7F870-5533-4B8C-A862-236092CAA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476500"/>
            <a:ext cx="809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125" b="1">
                <a:solidFill>
                  <a:srgbClr val="F7931A"/>
                </a:solidFill>
                <a:latin typeface="DejaVu Sans Mono"/>
                <a:ea typeface="DejaVu Sans Mono"/>
                <a:cs typeface="DejaVu Sans Mono"/>
              </a:rPr>
              <a:t>00:12</a:t>
            </a:r>
          </a:p>
        </p:txBody>
      </p:sp>
      <p:sp>
        <p:nvSpPr>
          <p:cNvPr id="12" name="textbox-211">
            <a:extLst xmlns:a="http://schemas.openxmlformats.org/drawingml/2006/main">
              <a:ext uri="{FF2B5EF4-FFF2-40B4-BE49-F238E27FC236}">
                <a16:creationId xmlns:a16="http://schemas.microsoft.com/office/drawing/2014/main" id="{AF9331C7-CAAE-4DF2-831B-A66FAB0F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  <p:sp>
        <p:nvSpPr>
          <p:cNvPr id="13" name="textbox-212">
            <a:extLst xmlns:a="http://schemas.openxmlformats.org/drawingml/2006/main">
              <a:ext uri="{FF2B5EF4-FFF2-40B4-BE49-F238E27FC236}">
                <a16:creationId xmlns:a16="http://schemas.microsoft.com/office/drawing/2014/main" id="{76D93846-6E33-444B-87E3-7156B313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07</a:t>
            </a:r>
          </a:p>
        </p:txBody>
      </p:sp>
      <p:sp>
        <p:nvSpPr>
          <p:cNvPr id="14" name="textbox-213">
            <a:extLst xmlns:a="http://schemas.openxmlformats.org/drawingml/2006/main">
              <a:ext uri="{FF2B5EF4-FFF2-40B4-BE49-F238E27FC236}">
                <a16:creationId xmlns:a16="http://schemas.microsoft.com/office/drawing/2014/main" id="{1B189D1B-D712-4564-9228-F49A74C99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651510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53606E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53606E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ecba29132e5e42c5"/>
              </a:rPr>
              <a:t>Charts: b10c monitoring hosts, BNOC #108. Left: outbound to bitprojects. Right: inbound per host.</a:t>
            </a:r>
          </a:p>
        </p:txBody>
      </p:sp>
    </p:spTree>
    <p:extLst>
      <p:ext uri="{BB962C8B-B14F-4D97-AF65-F5344CB8AC3E}">
        <p14:creationId xmlns:p14="http://schemas.microsoft.com/office/powerpoint/2010/main" val="1054315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502e2eddcd4420"/>
          <a:stretch xmlns:a="http://schemas.openxmlformats.org/drawingml/2006/main"/>
        </p:blipFill>
        <p:spPr>
          <a:xfrm xmlns:a="http://schemas.openxmlformats.org/drawingml/2006/main">
            <a:off x="10477500" y="4953000"/>
            <a:ext cx="1219200" cy="1219200"/>
          </a:xfrm>
          <a:prstGeom xmlns:a="http://schemas.openxmlformats.org/drawingml/2006/main" prst="rect">
            <a:avLst/>
          </a:prstGeom>
        </p:spPr>
      </p:pic>
      <p:sp>
        <p:nvSpPr>
          <p:cNvPr id="48" name="update-textbox-91">
            <a:extLst xmlns:a="http://schemas.openxmlformats.org/drawingml/2006/main">
              <a:ext uri="{FF2B5EF4-FFF2-40B4-BE49-F238E27FC236}">
                <a16:creationId xmlns:a16="http://schemas.microsoft.com/office/drawing/2014/main" id="{975A1ECD-F861-472D-9E90-74893641D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1277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What to do</a:t>
            </a:r>
          </a:p>
        </p:txBody>
      </p:sp>
      <p:sp>
        <p:nvSpPr>
          <p:cNvPr id="49" name="update-line-92">
            <a:extLst xmlns:a="http://schemas.openxmlformats.org/drawingml/2006/main">
              <a:ext uri="{FF2B5EF4-FFF2-40B4-BE49-F238E27FC236}">
                <a16:creationId xmlns:a16="http://schemas.microsoft.com/office/drawing/2014/main" id="{9D44F6CB-2FF9-4887-8B61-976C7C6F0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1428750"/>
            <a:ext cx="0" cy="4581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03945"/>
            </a:solidFill>
            <a:prstDash val="solid"/>
          </a:ln>
        </p:spPr>
      </p:sp>
      <p:sp>
        <p:nvSpPr>
          <p:cNvPr id="50" name="update-line-93">
            <a:extLst xmlns:a="http://schemas.openxmlformats.org/drawingml/2006/main">
              <a:ext uri="{FF2B5EF4-FFF2-40B4-BE49-F238E27FC236}">
                <a16:creationId xmlns:a16="http://schemas.microsoft.com/office/drawing/2014/main" id="{4762B6D6-A664-4E7F-A7C7-5BBF782E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1428750"/>
            <a:ext cx="0" cy="4581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03945"/>
            </a:solidFill>
            <a:prstDash val="solid"/>
          </a:ln>
        </p:spPr>
      </p:sp>
      <p:sp>
        <p:nvSpPr>
          <p:cNvPr id="51" name="listening-server">
            <a:extLst xmlns:a="http://schemas.openxmlformats.org/drawingml/2006/main">
              <a:ext uri="{FF2B5EF4-FFF2-40B4-BE49-F238E27FC236}">
                <a16:creationId xmlns:a16="http://schemas.microsoft.com/office/drawing/2014/main" id="{524018CA-4D54-46D6-8CFB-5C723A0A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1400175"/>
            <a:ext cx="1057275" cy="200025"/>
          </a:xfrm>
          <a:prstGeom xmlns:a="http://schemas.openxmlformats.org/drawingml/2006/main" prst="roundRect">
            <a:avLst>
              <a:gd name="adj" fmla="val 38095"/>
            </a:avLst>
          </a:prstGeom>
          <a:solidFill xmlns:a="http://schemas.openxmlformats.org/drawingml/2006/main">
            <a:srgbClr val="17212B"/>
          </a:solidFill>
          <a:ln xmlns:a="http://schemas.openxmlformats.org/drawingml/2006/main" w="15240">
            <a:solidFill>
              <a:srgbClr val="F0F3F6"/>
            </a:solidFill>
            <a:prstDash val="solid"/>
          </a:ln>
        </p:spPr>
      </p:sp>
      <p:sp>
        <p:nvSpPr>
          <p:cNvPr id="52" name="update-ellipse-94">
            <a:extLst xmlns:a="http://schemas.openxmlformats.org/drawingml/2006/main">
              <a:ext uri="{FF2B5EF4-FFF2-40B4-BE49-F238E27FC236}">
                <a16:creationId xmlns:a16="http://schemas.microsoft.com/office/drawing/2014/main" id="{F0E012CC-2BF2-4252-81CB-786BC50A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1248" y="1470660"/>
            <a:ext cx="59055" cy="5905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update-line-95">
            <a:extLst xmlns:a="http://schemas.openxmlformats.org/drawingml/2006/main">
              <a:ext uri="{FF2B5EF4-FFF2-40B4-BE49-F238E27FC236}">
                <a16:creationId xmlns:a16="http://schemas.microsoft.com/office/drawing/2014/main" id="{487DBCAE-12CE-444A-858E-7947FDC5A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1500188"/>
            <a:ext cx="4476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53606E"/>
            </a:solidFill>
            <a:prstDash val="solid"/>
          </a:ln>
        </p:spPr>
      </p:sp>
      <p:sp>
        <p:nvSpPr>
          <p:cNvPr id="54" name="listening-server">
            <a:extLst xmlns:a="http://schemas.openxmlformats.org/drawingml/2006/main">
              <a:ext uri="{FF2B5EF4-FFF2-40B4-BE49-F238E27FC236}">
                <a16:creationId xmlns:a16="http://schemas.microsoft.com/office/drawing/2014/main" id="{C9BA8AF8-3E01-427B-814D-77B7880F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1657350"/>
            <a:ext cx="1057275" cy="200025"/>
          </a:xfrm>
          <a:prstGeom xmlns:a="http://schemas.openxmlformats.org/drawingml/2006/main" prst="roundRect">
            <a:avLst>
              <a:gd name="adj" fmla="val 38095"/>
            </a:avLst>
          </a:prstGeom>
          <a:solidFill xmlns:a="http://schemas.openxmlformats.org/drawingml/2006/main">
            <a:srgbClr val="17212B"/>
          </a:solidFill>
          <a:ln xmlns:a="http://schemas.openxmlformats.org/drawingml/2006/main" w="15240">
            <a:solidFill>
              <a:srgbClr val="F0F3F6"/>
            </a:solidFill>
            <a:prstDash val="solid"/>
          </a:ln>
        </p:spPr>
      </p:sp>
      <p:sp>
        <p:nvSpPr>
          <p:cNvPr id="55" name="update-ellipse-96">
            <a:extLst xmlns:a="http://schemas.openxmlformats.org/drawingml/2006/main">
              <a:ext uri="{FF2B5EF4-FFF2-40B4-BE49-F238E27FC236}">
                <a16:creationId xmlns:a16="http://schemas.microsoft.com/office/drawing/2014/main" id="{9492DCAB-06B3-4F97-945C-35E68699E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1248" y="1727835"/>
            <a:ext cx="59055" cy="5905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update-line-97">
            <a:extLst xmlns:a="http://schemas.openxmlformats.org/drawingml/2006/main">
              <a:ext uri="{FF2B5EF4-FFF2-40B4-BE49-F238E27FC236}">
                <a16:creationId xmlns:a16="http://schemas.microsoft.com/office/drawing/2014/main" id="{FDECB1BB-988C-48C5-B0A5-3466A322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1757363"/>
            <a:ext cx="4476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53606E"/>
            </a:solidFill>
            <a:prstDash val="solid"/>
          </a:ln>
        </p:spPr>
      </p:sp>
      <p:sp>
        <p:nvSpPr>
          <p:cNvPr id="57" name="listening-server">
            <a:extLst xmlns:a="http://schemas.openxmlformats.org/drawingml/2006/main">
              <a:ext uri="{FF2B5EF4-FFF2-40B4-BE49-F238E27FC236}">
                <a16:creationId xmlns:a16="http://schemas.microsoft.com/office/drawing/2014/main" id="{2CEC757C-9682-4804-91B1-7F9C83A2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1914525"/>
            <a:ext cx="1057275" cy="200025"/>
          </a:xfrm>
          <a:prstGeom xmlns:a="http://schemas.openxmlformats.org/drawingml/2006/main" prst="roundRect">
            <a:avLst>
              <a:gd name="adj" fmla="val 38095"/>
            </a:avLst>
          </a:prstGeom>
          <a:solidFill xmlns:a="http://schemas.openxmlformats.org/drawingml/2006/main">
            <a:srgbClr val="17212B"/>
          </a:solidFill>
          <a:ln xmlns:a="http://schemas.openxmlformats.org/drawingml/2006/main" w="15240">
            <a:solidFill>
              <a:srgbClr val="F0F3F6"/>
            </a:solidFill>
            <a:prstDash val="solid"/>
          </a:ln>
        </p:spPr>
      </p:sp>
      <p:sp>
        <p:nvSpPr>
          <p:cNvPr id="58" name="update-ellipse-98">
            <a:extLst xmlns:a="http://schemas.openxmlformats.org/drawingml/2006/main">
              <a:ext uri="{FF2B5EF4-FFF2-40B4-BE49-F238E27FC236}">
                <a16:creationId xmlns:a16="http://schemas.microsoft.com/office/drawing/2014/main" id="{E6B8B6D2-2D6E-40A2-A7F9-33B1C94B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1248" y="1985010"/>
            <a:ext cx="59055" cy="5905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update-line-99">
            <a:extLst xmlns:a="http://schemas.openxmlformats.org/drawingml/2006/main">
              <a:ext uri="{FF2B5EF4-FFF2-40B4-BE49-F238E27FC236}">
                <a16:creationId xmlns:a16="http://schemas.microsoft.com/office/drawing/2014/main" id="{2E471CCE-7FC5-4E22-BDF9-868AB66CD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014538"/>
            <a:ext cx="4476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53606E"/>
            </a:solidFill>
            <a:prstDash val="solid"/>
          </a:ln>
        </p:spPr>
      </p:sp>
      <p:sp>
        <p:nvSpPr>
          <p:cNvPr id="60" name="update-line-100">
            <a:extLst xmlns:a="http://schemas.openxmlformats.org/drawingml/2006/main">
              <a:ext uri="{FF2B5EF4-FFF2-40B4-BE49-F238E27FC236}">
                <a16:creationId xmlns:a16="http://schemas.microsoft.com/office/drawing/2014/main" id="{4E947532-57B1-48EF-B86D-F5B7571B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752600"/>
            <a:ext cx="3524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718">
            <a:solidFill>
              <a:srgbClr val="F7931A"/>
            </a:solidFill>
            <a:prstDash val="solid"/>
          </a:ln>
        </p:spPr>
      </p:sp>
      <p:sp>
        <p:nvSpPr>
          <p:cNvPr id="61" name="update-line-101">
            <a:extLst xmlns:a="http://schemas.openxmlformats.org/drawingml/2006/main">
              <a:ext uri="{FF2B5EF4-FFF2-40B4-BE49-F238E27FC236}">
                <a16:creationId xmlns:a16="http://schemas.microsoft.com/office/drawing/2014/main" id="{0EE24ED2-9C76-4BD4-A48E-2843C0548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33303" y="1752600"/>
            <a:ext cx="66872" cy="36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718">
            <a:solidFill>
              <a:srgbClr val="F7931A"/>
            </a:solidFill>
            <a:prstDash val="solid"/>
          </a:ln>
        </p:spPr>
      </p:sp>
      <p:sp>
        <p:nvSpPr>
          <p:cNvPr id="62" name="update-line-102">
            <a:extLst xmlns:a="http://schemas.openxmlformats.org/drawingml/2006/main">
              <a:ext uri="{FF2B5EF4-FFF2-40B4-BE49-F238E27FC236}">
                <a16:creationId xmlns:a16="http://schemas.microsoft.com/office/drawing/2014/main" id="{07D82240-9A7C-465B-AFDD-24BCC5671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303" y="1716068"/>
            <a:ext cx="66872" cy="36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718">
            <a:solidFill>
              <a:srgbClr val="F7931A"/>
            </a:solidFill>
            <a:prstDash val="solid"/>
          </a:ln>
        </p:spPr>
      </p:sp>
      <p:sp>
        <p:nvSpPr>
          <p:cNvPr id="63" name="update-line-103">
            <a:extLst xmlns:a="http://schemas.openxmlformats.org/drawingml/2006/main">
              <a:ext uri="{FF2B5EF4-FFF2-40B4-BE49-F238E27FC236}">
                <a16:creationId xmlns:a16="http://schemas.microsoft.com/office/drawing/2014/main" id="{AC5BDBAE-C361-4935-81C1-2EF3D58B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1752600"/>
            <a:ext cx="3524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718">
            <a:solidFill>
              <a:srgbClr val="F7931A"/>
            </a:solidFill>
            <a:prstDash val="solid"/>
          </a:ln>
        </p:spPr>
      </p:sp>
      <p:sp>
        <p:nvSpPr>
          <p:cNvPr id="64" name="update-line-104">
            <a:extLst xmlns:a="http://schemas.openxmlformats.org/drawingml/2006/main">
              <a:ext uri="{FF2B5EF4-FFF2-40B4-BE49-F238E27FC236}">
                <a16:creationId xmlns:a16="http://schemas.microsoft.com/office/drawing/2014/main" id="{4F37B69D-F0FE-4394-8E0A-754E0E45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28900" y="1716068"/>
            <a:ext cx="66872" cy="36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718">
            <a:solidFill>
              <a:srgbClr val="F7931A"/>
            </a:solidFill>
            <a:prstDash val="solid"/>
          </a:ln>
        </p:spPr>
      </p:sp>
      <p:sp>
        <p:nvSpPr>
          <p:cNvPr id="65" name="update-line-105">
            <a:extLst xmlns:a="http://schemas.openxmlformats.org/drawingml/2006/main">
              <a:ext uri="{FF2B5EF4-FFF2-40B4-BE49-F238E27FC236}">
                <a16:creationId xmlns:a16="http://schemas.microsoft.com/office/drawing/2014/main" id="{BA17AA48-B505-4F1D-89B8-2E7D737F2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1752600"/>
            <a:ext cx="66872" cy="36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718">
            <a:solidFill>
              <a:srgbClr val="F7931A"/>
            </a:solidFill>
            <a:prstDash val="solid"/>
          </a:ln>
        </p:spPr>
      </p:sp>
      <p:sp>
        <p:nvSpPr>
          <p:cNvPr id="66" name="update-line-106">
            <a:extLst xmlns:a="http://schemas.openxmlformats.org/drawingml/2006/main">
              <a:ext uri="{FF2B5EF4-FFF2-40B4-BE49-F238E27FC236}">
                <a16:creationId xmlns:a16="http://schemas.microsoft.com/office/drawing/2014/main" id="{5E58B390-B7BC-4B7F-A042-69E55F9F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1419225"/>
            <a:ext cx="666750" cy="333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3606E"/>
            </a:solidFill>
            <a:prstDash val="solid"/>
          </a:ln>
        </p:spPr>
      </p:sp>
      <p:sp>
        <p:nvSpPr>
          <p:cNvPr id="67" name="update-line-107">
            <a:extLst xmlns:a="http://schemas.openxmlformats.org/drawingml/2006/main">
              <a:ext uri="{FF2B5EF4-FFF2-40B4-BE49-F238E27FC236}">
                <a16:creationId xmlns:a16="http://schemas.microsoft.com/office/drawing/2014/main" id="{20DFFFC7-E3FA-409A-B9D7-5B7DA5CE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57825" y="1752600"/>
            <a:ext cx="685800" cy="333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3606E"/>
            </a:solidFill>
            <a:prstDash val="solid"/>
          </a:ln>
        </p:spPr>
      </p:sp>
      <p:sp>
        <p:nvSpPr>
          <p:cNvPr id="68" name="update-line-108">
            <a:extLst xmlns:a="http://schemas.openxmlformats.org/drawingml/2006/main">
              <a:ext uri="{FF2B5EF4-FFF2-40B4-BE49-F238E27FC236}">
                <a16:creationId xmlns:a16="http://schemas.microsoft.com/office/drawing/2014/main" id="{8D2BAAEA-DA2C-48EA-A93C-668ADF63F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1314450"/>
            <a:ext cx="38100" cy="4381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3606E"/>
            </a:solidFill>
            <a:prstDash val="solid"/>
          </a:ln>
        </p:spPr>
      </p:sp>
      <p:sp>
        <p:nvSpPr>
          <p:cNvPr id="69" name="update-line-109">
            <a:extLst xmlns:a="http://schemas.openxmlformats.org/drawingml/2006/main">
              <a:ext uri="{FF2B5EF4-FFF2-40B4-BE49-F238E27FC236}">
                <a16:creationId xmlns:a16="http://schemas.microsoft.com/office/drawing/2014/main" id="{BA3B5489-8EA3-461A-8957-0BC2D4E4C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1466850"/>
            <a:ext cx="68580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70" name="update-line-110">
            <a:extLst xmlns:a="http://schemas.openxmlformats.org/drawingml/2006/main">
              <a:ext uri="{FF2B5EF4-FFF2-40B4-BE49-F238E27FC236}">
                <a16:creationId xmlns:a16="http://schemas.microsoft.com/office/drawing/2014/main" id="{31F2BD44-488C-4E15-BDF0-1E40EC6D3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752600"/>
            <a:ext cx="657225" cy="333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3606E"/>
            </a:solidFill>
            <a:prstDash val="solid"/>
          </a:ln>
        </p:spPr>
      </p:sp>
      <p:sp>
        <p:nvSpPr>
          <p:cNvPr id="71" name="update-ellipse-111">
            <a:extLst xmlns:a="http://schemas.openxmlformats.org/drawingml/2006/main">
              <a:ext uri="{FF2B5EF4-FFF2-40B4-BE49-F238E27FC236}">
                <a16:creationId xmlns:a16="http://schemas.microsoft.com/office/drawing/2014/main" id="{529BB90B-4CA2-4616-98D0-F7EB9A34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6097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212B"/>
          </a:solidFill>
          <a:ln xmlns:a="http://schemas.openxmlformats.org/drawingml/2006/main" w="16193">
            <a:solidFill>
              <a:srgbClr val="F0F3F6"/>
            </a:solidFill>
            <a:prstDash val="solid"/>
          </a:ln>
        </p:spPr>
      </p:sp>
      <p:sp>
        <p:nvSpPr>
          <p:cNvPr id="72" name="update-ellipse-112">
            <a:extLst xmlns:a="http://schemas.openxmlformats.org/drawingml/2006/main">
              <a:ext uri="{FF2B5EF4-FFF2-40B4-BE49-F238E27FC236}">
                <a16:creationId xmlns:a16="http://schemas.microsoft.com/office/drawing/2014/main" id="{3FCA54A2-90B1-4966-9FEE-38E94842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13430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6193">
            <a:solidFill>
              <a:srgbClr val="9DA7B3"/>
            </a:solidFill>
            <a:prstDash val="solid"/>
          </a:ln>
        </p:spPr>
      </p:sp>
      <p:sp>
        <p:nvSpPr>
          <p:cNvPr id="73" name="update-ellipse-113">
            <a:extLst xmlns:a="http://schemas.openxmlformats.org/drawingml/2006/main">
              <a:ext uri="{FF2B5EF4-FFF2-40B4-BE49-F238E27FC236}">
                <a16:creationId xmlns:a16="http://schemas.microsoft.com/office/drawing/2014/main" id="{3AB3AE61-4C32-42A0-AA18-AA001F3E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0097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6193">
            <a:solidFill>
              <a:srgbClr val="9DA7B3"/>
            </a:solidFill>
            <a:prstDash val="solid"/>
          </a:ln>
        </p:spPr>
      </p:sp>
      <p:sp>
        <p:nvSpPr>
          <p:cNvPr id="74" name="update-ellipse-114">
            <a:extLst xmlns:a="http://schemas.openxmlformats.org/drawingml/2006/main">
              <a:ext uri="{FF2B5EF4-FFF2-40B4-BE49-F238E27FC236}">
                <a16:creationId xmlns:a16="http://schemas.microsoft.com/office/drawing/2014/main" id="{00B74B47-BB54-46CA-860B-F55A35349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2382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6193">
            <a:solidFill>
              <a:srgbClr val="9DA7B3"/>
            </a:solidFill>
            <a:prstDash val="solid"/>
          </a:ln>
        </p:spPr>
      </p:sp>
      <p:sp>
        <p:nvSpPr>
          <p:cNvPr id="75" name="update-ellipse-115">
            <a:extLst xmlns:a="http://schemas.openxmlformats.org/drawingml/2006/main">
              <a:ext uri="{FF2B5EF4-FFF2-40B4-BE49-F238E27FC236}">
                <a16:creationId xmlns:a16="http://schemas.microsoft.com/office/drawing/2014/main" id="{4E3EB54E-3480-4ABB-A9F6-148954325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0097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6193">
            <a:solidFill>
              <a:srgbClr val="9DA7B3"/>
            </a:solidFill>
            <a:prstDash val="solid"/>
          </a:ln>
        </p:spPr>
      </p:sp>
      <p:sp>
        <p:nvSpPr>
          <p:cNvPr id="76" name="update-ellipse-116">
            <a:extLst xmlns:a="http://schemas.openxmlformats.org/drawingml/2006/main">
              <a:ext uri="{FF2B5EF4-FFF2-40B4-BE49-F238E27FC236}">
                <a16:creationId xmlns:a16="http://schemas.microsoft.com/office/drawing/2014/main" id="{13D11568-A606-4113-AF9C-B64BEBE25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3525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" name="update-line-117">
            <a:extLst xmlns:a="http://schemas.openxmlformats.org/drawingml/2006/main">
              <a:ext uri="{FF2B5EF4-FFF2-40B4-BE49-F238E27FC236}">
                <a16:creationId xmlns:a16="http://schemas.microsoft.com/office/drawing/2014/main" id="{72331950-D5D8-4D17-BC3F-16A108FED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1457325"/>
            <a:ext cx="38100" cy="4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955">
            <a:solidFill>
              <a:srgbClr val="0D1117"/>
            </a:solidFill>
            <a:prstDash val="solid"/>
          </a:ln>
        </p:spPr>
      </p:sp>
      <p:sp>
        <p:nvSpPr>
          <p:cNvPr id="78" name="update-line-118">
            <a:extLst xmlns:a="http://schemas.openxmlformats.org/drawingml/2006/main">
              <a:ext uri="{FF2B5EF4-FFF2-40B4-BE49-F238E27FC236}">
                <a16:creationId xmlns:a16="http://schemas.microsoft.com/office/drawing/2014/main" id="{19BE85A5-1CFB-45E1-AB89-8A89420AD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0375" y="1419225"/>
            <a:ext cx="76200" cy="857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955">
            <a:solidFill>
              <a:srgbClr val="0D1117"/>
            </a:solidFill>
            <a:prstDash val="solid"/>
          </a:ln>
        </p:spPr>
      </p:sp>
      <p:sp>
        <p:nvSpPr>
          <p:cNvPr id="79" name="beacon-tower">
            <a:extLst xmlns:a="http://schemas.openxmlformats.org/drawingml/2006/main">
              <a:ext uri="{FF2B5EF4-FFF2-40B4-BE49-F238E27FC236}">
                <a16:creationId xmlns:a16="http://schemas.microsoft.com/office/drawing/2014/main" id="{DB0E5AE9-A80F-4DF2-ADA0-BCFFFA707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1647825"/>
            <a:ext cx="581025" cy="495300"/>
          </a:xfrm>
          <a:prstGeom xmlns:a="http://schemas.openxmlformats.org/drawingml/2006/main" prst="trapezoid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0F3F6"/>
            </a:solidFill>
            <a:prstDash val="solid"/>
          </a:ln>
        </p:spPr>
      </p:sp>
      <p:sp>
        <p:nvSpPr>
          <p:cNvPr id="80" name="update-rect-119">
            <a:extLst xmlns:a="http://schemas.openxmlformats.org/drawingml/2006/main">
              <a:ext uri="{FF2B5EF4-FFF2-40B4-BE49-F238E27FC236}">
                <a16:creationId xmlns:a16="http://schemas.microsoft.com/office/drawing/2014/main" id="{00D20456-519A-4049-A315-0CA3A1971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1428750"/>
            <a:ext cx="333375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12B"/>
          </a:solidFill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81" name="update-triangle-120">
            <a:extLst xmlns:a="http://schemas.openxmlformats.org/drawingml/2006/main">
              <a:ext uri="{FF2B5EF4-FFF2-40B4-BE49-F238E27FC236}">
                <a16:creationId xmlns:a16="http://schemas.microsoft.com/office/drawing/2014/main" id="{C95F409C-8F39-4269-A0B7-667C63D8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1304925"/>
            <a:ext cx="428625" cy="161925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79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" name="update-line-121">
            <a:extLst xmlns:a="http://schemas.openxmlformats.org/drawingml/2006/main">
              <a:ext uri="{FF2B5EF4-FFF2-40B4-BE49-F238E27FC236}">
                <a16:creationId xmlns:a16="http://schemas.microsoft.com/office/drawing/2014/main" id="{66296514-AC5D-4B21-AC3F-0FCCFBDB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34525" y="2171700"/>
            <a:ext cx="847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0F3F6"/>
            </a:solidFill>
            <a:prstDash val="solid"/>
          </a:ln>
        </p:spPr>
      </p:sp>
      <p:sp>
        <p:nvSpPr>
          <p:cNvPr id="83" name="update-line-122">
            <a:extLst xmlns:a="http://schemas.openxmlformats.org/drawingml/2006/main">
              <a:ext uri="{FF2B5EF4-FFF2-40B4-BE49-F238E27FC236}">
                <a16:creationId xmlns:a16="http://schemas.microsoft.com/office/drawing/2014/main" id="{35AA3BC4-6D74-4353-BA27-AA497399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1381125"/>
            <a:ext cx="400050" cy="142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84" name="update-line-123">
            <a:extLst xmlns:a="http://schemas.openxmlformats.org/drawingml/2006/main">
              <a:ext uri="{FF2B5EF4-FFF2-40B4-BE49-F238E27FC236}">
                <a16:creationId xmlns:a16="http://schemas.microsoft.com/office/drawing/2014/main" id="{91BF2C6B-1410-4F75-BD74-4F6F9C76B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20325" y="1381125"/>
            <a:ext cx="400050" cy="142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85" name="update-line-124">
            <a:extLst xmlns:a="http://schemas.openxmlformats.org/drawingml/2006/main">
              <a:ext uri="{FF2B5EF4-FFF2-40B4-BE49-F238E27FC236}">
                <a16:creationId xmlns:a16="http://schemas.microsoft.com/office/drawing/2014/main" id="{EC71E4E1-21D7-49BC-BAA2-ECA6484EF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1524000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86" name="update-line-125">
            <a:extLst xmlns:a="http://schemas.openxmlformats.org/drawingml/2006/main">
              <a:ext uri="{FF2B5EF4-FFF2-40B4-BE49-F238E27FC236}">
                <a16:creationId xmlns:a16="http://schemas.microsoft.com/office/drawing/2014/main" id="{42D00CDF-CCE1-4089-AFAA-40D6CFA75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1524000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87" name="update-line-126">
            <a:extLst xmlns:a="http://schemas.openxmlformats.org/drawingml/2006/main">
              <a:ext uri="{FF2B5EF4-FFF2-40B4-BE49-F238E27FC236}">
                <a16:creationId xmlns:a16="http://schemas.microsoft.com/office/drawing/2014/main" id="{629EA412-5486-40F0-8F97-5418435B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96400" y="1524000"/>
            <a:ext cx="400050" cy="142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88" name="update-line-127">
            <a:extLst xmlns:a="http://schemas.openxmlformats.org/drawingml/2006/main">
              <a:ext uri="{FF2B5EF4-FFF2-40B4-BE49-F238E27FC236}">
                <a16:creationId xmlns:a16="http://schemas.microsoft.com/office/drawing/2014/main" id="{F6BA55B1-180F-4376-8356-76657B492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1524000"/>
            <a:ext cx="400050" cy="142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931A"/>
            </a:solidFill>
            <a:prstDash val="solid"/>
          </a:ln>
        </p:spPr>
      </p:sp>
      <p:sp>
        <p:nvSpPr>
          <p:cNvPr id="89" name="update-textbox-128">
            <a:extLst xmlns:a="http://schemas.openxmlformats.org/drawingml/2006/main">
              <a:ext uri="{FF2B5EF4-FFF2-40B4-BE49-F238E27FC236}">
                <a16:creationId xmlns:a16="http://schemas.microsoft.com/office/drawing/2014/main" id="{ED7A3B9E-CBE6-49EA-A980-100063B82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409825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RUN NODES</a:t>
            </a:r>
          </a:p>
        </p:txBody>
      </p:sp>
      <p:sp>
        <p:nvSpPr>
          <p:cNvPr id="90" name="update-textbox-129">
            <a:extLst xmlns:a="http://schemas.openxmlformats.org/drawingml/2006/main">
              <a:ext uri="{FF2B5EF4-FFF2-40B4-BE49-F238E27FC236}">
                <a16:creationId xmlns:a16="http://schemas.microsoft.com/office/drawing/2014/main" id="{23635454-7A98-4B97-970B-88F3F869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52675"/>
            <a:ext cx="37528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CONNECT TO</a:t>
            </a:r>
          </a:p>
          <a:p xmlns:a="http://schemas.openxmlformats.org/drawingml/2006/main">
            <a:pPr algn="l">
              <a:defRPr sz="2175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HONEST NODES</a:t>
            </a:r>
          </a:p>
        </p:txBody>
      </p:sp>
      <p:sp>
        <p:nvSpPr>
          <p:cNvPr id="91" name="update-textbox-130">
            <a:extLst xmlns:a="http://schemas.openxmlformats.org/drawingml/2006/main">
              <a:ext uri="{FF2B5EF4-FFF2-40B4-BE49-F238E27FC236}">
                <a16:creationId xmlns:a16="http://schemas.microsoft.com/office/drawing/2014/main" id="{6E084530-8F87-4954-946C-3FA424E5D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2409825"/>
            <a:ext cx="3152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USE A BEACON</a:t>
            </a:r>
          </a:p>
        </p:txBody>
      </p:sp>
      <p:sp>
        <p:nvSpPr>
          <p:cNvPr id="92" name="update-textbox-131">
            <a:extLst xmlns:a="http://schemas.openxmlformats.org/drawingml/2006/main">
              <a:ext uri="{FF2B5EF4-FFF2-40B4-BE49-F238E27FC236}">
                <a16:creationId xmlns:a16="http://schemas.microsoft.com/office/drawing/2014/main" id="{2DF94720-486E-4D53-A72A-1697BEC25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190875"/>
            <a:ext cx="323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Run nodes. Make them</a:t>
            </a:r>
          </a:p>
          <a:p xmlns:a="http://schemas.openxmlformats.org/drawingml/2006/main">
            <a:pPr algn="l">
              <a:defRPr sz="1950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listening on IPv4, Tor,</a:t>
            </a:r>
          </a:p>
          <a:p xmlns:a="http://schemas.openxmlformats.org/drawingml/2006/main">
            <a:pPr algn="l">
              <a:defRPr sz="1950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and I2P.</a:t>
            </a:r>
          </a:p>
        </p:txBody>
      </p:sp>
      <p:sp>
        <p:nvSpPr>
          <p:cNvPr id="93" name="update-textbox-132">
            <a:extLst xmlns:a="http://schemas.openxmlformats.org/drawingml/2006/main">
              <a:ext uri="{FF2B5EF4-FFF2-40B4-BE49-F238E27FC236}">
                <a16:creationId xmlns:a16="http://schemas.microsoft.com/office/drawing/2014/main" id="{8500315E-A522-4655-9E47-88BBF3B82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429125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Public reachability is</a:t>
            </a:r>
          </a:p>
          <a:p xmlns:a="http://schemas.openxmlformats.org/drawingml/2006/main">
            <a:pPr algn="l">
              <a:def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the attack surface —</a:t>
            </a:r>
          </a:p>
          <a:p xmlns:a="http://schemas.openxmlformats.org/drawingml/2006/main">
            <a:pPr algn="l">
              <a:def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and the defense.</a:t>
            </a:r>
          </a:p>
        </p:txBody>
      </p:sp>
      <p:sp>
        <p:nvSpPr>
          <p:cNvPr id="94" name="update-textbox-133">
            <a:extLst xmlns:a="http://schemas.openxmlformats.org/drawingml/2006/main">
              <a:ext uri="{FF2B5EF4-FFF2-40B4-BE49-F238E27FC236}">
                <a16:creationId xmlns:a16="http://schemas.microsoft.com/office/drawing/2014/main" id="{D0A03992-0121-49C8-9572-843E67B5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190875"/>
            <a:ext cx="37528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Always have a connection</a:t>
            </a:r>
          </a:p>
          <a:p xmlns:a="http://schemas.openxmlformats.org/drawingml/2006/main">
            <a:pPr algn="l">
              <a:defRPr sz="1950" b="1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to </a:t>
            </a:r>
            <a:r>
              <a:rPr sz="1950" b="1">
                <a:solidFill>
                  <a:srgbClr val="F7931A"/>
                </a:solidFill>
                <a:latin typeface="Nimbus Sans"/>
                <a:ea typeface="Nimbus Sans"/>
                <a:cs typeface="Nimbus Sans"/>
              </a:rPr>
              <a:t>at least one honest node.</a:t>
            </a:r>
          </a:p>
        </p:txBody>
      </p:sp>
      <p:sp>
        <p:nvSpPr>
          <p:cNvPr id="95" name="update-textbox-134">
            <a:extLst xmlns:a="http://schemas.openxmlformats.org/drawingml/2006/main">
              <a:ext uri="{FF2B5EF4-FFF2-40B4-BE49-F238E27FC236}">
                <a16:creationId xmlns:a16="http://schemas.microsoft.com/office/drawing/2014/main" id="{556FB317-AA09-427C-99D5-77F8D5E42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133850"/>
            <a:ext cx="37528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Increase outbound connections</a:t>
            </a:r>
          </a:p>
          <a:p xmlns:a="http://schemas.openxmlformats.org/drawingml/2006/main">
            <a:pPr algn="l">
              <a:defRPr sz="1650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from 12 to 48-64</a:t>
            </a:r>
          </a:p>
        </p:txBody>
      </p:sp>
      <p:sp>
        <p:nvSpPr>
          <p:cNvPr id="96" name="update-textbox-135">
            <a:extLst xmlns:a="http://schemas.openxmlformats.org/drawingml/2006/main">
              <a:ext uri="{FF2B5EF4-FFF2-40B4-BE49-F238E27FC236}">
                <a16:creationId xmlns:a16="http://schemas.microsoft.com/office/drawing/2014/main" id="{B1118932-9B7D-4DFD-B489-25087DD0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762500"/>
            <a:ext cx="3752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(contentious — believed the</a:t>
            </a:r>
          </a:p>
          <a:p xmlns:a="http://schemas.openxmlformats.org/drawingml/2006/main">
            <a:pPr algn="l">
              <a:defRPr sz="1425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network can't handle this)</a:t>
            </a:r>
          </a:p>
        </p:txBody>
      </p:sp>
      <p:sp>
        <p:nvSpPr>
          <p:cNvPr id="97" name="update-textbox-136">
            <a:extLst xmlns:a="http://schemas.openxmlformats.org/drawingml/2006/main">
              <a:ext uri="{FF2B5EF4-FFF2-40B4-BE49-F238E27FC236}">
                <a16:creationId xmlns:a16="http://schemas.microsoft.com/office/drawing/2014/main" id="{A76E3F77-4E4A-487B-ACDB-1DBB6B2C7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400675"/>
            <a:ext cx="37528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Also connect via Tor and I2P</a:t>
            </a:r>
          </a:p>
          <a:p xmlns:a="http://schemas.openxmlformats.org/drawingml/2006/main">
            <a:pPr algn="l">
              <a:defRPr sz="1650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for network diversity</a:t>
            </a:r>
          </a:p>
        </p:txBody>
      </p:sp>
      <p:sp>
        <p:nvSpPr>
          <p:cNvPr id="98" name="update-textbox-137">
            <a:extLst xmlns:a="http://schemas.openxmlformats.org/drawingml/2006/main">
              <a:ext uri="{FF2B5EF4-FFF2-40B4-BE49-F238E27FC236}">
                <a16:creationId xmlns:a16="http://schemas.microsoft.com/office/drawing/2014/main" id="{5337DABC-3394-44B1-BEFF-1D72CB197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3190875"/>
            <a:ext cx="3152775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Some method of a beacon</a:t>
            </a:r>
          </a:p>
          <a:p xmlns:a="http://schemas.openxmlformats.org/drawingml/2006/main">
            <a:pPr algn="l">
              <a:defRPr sz="172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that tests for connections to</a:t>
            </a:r>
          </a:p>
          <a:p xmlns:a="http://schemas.openxmlformats.org/drawingml/2006/main">
            <a:pPr algn="l">
              <a:defRPr sz="172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the same node/entity</a:t>
            </a:r>
          </a:p>
          <a:p xmlns:a="http://schemas.openxmlformats.org/drawingml/2006/main">
            <a:pPr algn="l">
              <a:defRPr sz="172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appearing as multiple</a:t>
            </a:r>
          </a:p>
          <a:p xmlns:a="http://schemas.openxmlformats.org/drawingml/2006/main">
            <a:pPr algn="l">
              <a:defRPr sz="1725" b="0">
                <a:solidFill>
                  <a:srgbClr val="F0F3F6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F0F3F6"/>
                </a:solidFill>
                <a:latin typeface="Nimbus Sans"/>
                <a:ea typeface="Nimbus Sans"/>
                <a:cs typeface="Nimbus Sans"/>
              </a:rPr>
              <a:t>different IPs/endpoints</a:t>
            </a:r>
          </a:p>
        </p:txBody>
      </p:sp>
      <p:sp>
        <p:nvSpPr>
          <p:cNvPr id="99" name="update-textbox-138">
            <a:extLst xmlns:a="http://schemas.openxmlformats.org/drawingml/2006/main">
              <a:ext uri="{FF2B5EF4-FFF2-40B4-BE49-F238E27FC236}">
                <a16:creationId xmlns:a16="http://schemas.microsoft.com/office/drawing/2014/main" id="{D22A80F3-B971-4B0D-AC87-06DEB70C7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5391150"/>
            <a:ext cx="17811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Reach out if you</a:t>
            </a:r>
          </a:p>
          <a:p xmlns:a="http://schemas.openxmlformats.org/drawingml/2006/main">
            <a:pPr algn="l">
              <a:defRPr sz="1500" b="0">
                <a:solidFill>
                  <a:srgbClr val="9DA7B3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9DA7B3"/>
                </a:solidFill>
                <a:latin typeface="Nimbus Sans"/>
                <a:ea typeface="Nimbus Sans"/>
                <a:cs typeface="Nimbus Sans"/>
              </a:rPr>
              <a:t>want my help.</a:t>
            </a:r>
          </a:p>
        </p:txBody>
      </p:sp>
      <p:sp>
        <p:nvSpPr>
          <p:cNvPr id="100" name="update-textbox-139">
            <a:extLst xmlns:a="http://schemas.openxmlformats.org/drawingml/2006/main">
              <a:ext uri="{FF2B5EF4-FFF2-40B4-BE49-F238E27FC236}">
                <a16:creationId xmlns:a16="http://schemas.microsoft.com/office/drawing/2014/main" id="{A7EB4C31-B2FF-488D-B6DA-987411CB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0350" y="6200775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7931A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F7931A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fd02d917748a4673"/>
              </a:rPr>
              <a:t>bitprojects.io</a:t>
            </a:r>
          </a:p>
        </p:txBody>
      </p:sp>
      <p:sp>
        <p:nvSpPr>
          <p:cNvPr id="101" name="update-textbox-140">
            <a:extLst xmlns:a="http://schemas.openxmlformats.org/drawingml/2006/main">
              <a:ext uri="{FF2B5EF4-FFF2-40B4-BE49-F238E27FC236}">
                <a16:creationId xmlns:a16="http://schemas.microsoft.com/office/drawing/2014/main" id="{111925B1-F6E4-4108-829F-5E36AFDAD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08</a:t>
            </a:r>
          </a:p>
        </p:txBody>
      </p:sp>
      <p:sp>
        <p:nvSpPr>
          <p:cNvPr id="10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A1EDEBA9-16F2-4D28-AD8A-6B000B97F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9276205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e614dad5c047db"/>
          <a:stretch xmlns:a="http://schemas.openxmlformats.org/drawingml/2006/main"/>
        </p:blipFill>
        <p:spPr>
          <a:xfrm xmlns:a="http://schemas.openxmlformats.org/drawingml/2006/main">
            <a:off x="1073077" y="0"/>
            <a:ext cx="10045846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148E42F3-2673-42BC-BF68-C0FF3933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4970701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f70759882b4bad"/>
          <a:stretch xmlns:a="http://schemas.openxmlformats.org/drawingml/2006/main"/>
        </p:blipFill>
        <p:spPr>
          <a:xfrm xmlns:a="http://schemas.openxmlformats.org/drawingml/2006/main">
            <a:off x="2270803" y="0"/>
            <a:ext cx="7650395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8638D095-0E19-4F46-8852-27EA10EB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41250001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09893ebf334874"/>
          <a:stretch xmlns:a="http://schemas.openxmlformats.org/drawingml/2006/main"/>
        </p:blipFill>
        <p:spPr>
          <a:xfrm xmlns:a="http://schemas.openxmlformats.org/drawingml/2006/main">
            <a:off x="4042367" y="0"/>
            <a:ext cx="4107265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123DE01A-D4EC-4185-A831-8A3BCC7D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21314837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8c28ef685c4eb5"/>
          <a:stretch xmlns:a="http://schemas.openxmlformats.org/drawingml/2006/main"/>
        </p:blipFill>
        <p:spPr>
          <a:xfrm xmlns:a="http://schemas.openxmlformats.org/drawingml/2006/main">
            <a:off x="529678" y="0"/>
            <a:ext cx="11132643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F38DB16A-1C9A-462F-A937-1C3065E71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24990241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933db6135d4f85"/>
          <a:stretch xmlns:a="http://schemas.openxmlformats.org/drawingml/2006/main"/>
        </p:blipFill>
        <p:spPr>
          <a:xfrm xmlns:a="http://schemas.openxmlformats.org/drawingml/2006/main">
            <a:off x="0" y="347067"/>
            <a:ext cx="12192000" cy="5649516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94CED4DF-2CAD-4DCE-88A8-0A7644D1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3878317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5b78c9bba4c52"/>
          <a:stretch xmlns:a="http://schemas.openxmlformats.org/drawingml/2006/main"/>
        </p:blipFill>
        <p:spPr>
          <a:xfrm xmlns:a="http://schemas.openxmlformats.org/drawingml/2006/main">
            <a:off x="0" y="58341"/>
            <a:ext cx="12192000" cy="6226969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1C43D130-1758-4210-83F1-894EE254B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8126264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143047e3fb4da6"/>
          <a:stretch xmlns:a="http://schemas.openxmlformats.org/drawingml/2006/main"/>
        </p:blipFill>
        <p:spPr>
          <a:xfrm xmlns:a="http://schemas.openxmlformats.org/drawingml/2006/main">
            <a:off x="1425735" y="0"/>
            <a:ext cx="9340531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279F8429-E189-4632-B775-EF7620AD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3729022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8ff35b617546b3"/>
          <a:stretch xmlns:a="http://schemas.openxmlformats.org/drawingml/2006/main"/>
        </p:blipFill>
        <p:spPr>
          <a:xfrm xmlns:a="http://schemas.openxmlformats.org/drawingml/2006/main">
            <a:off x="0" y="582216"/>
            <a:ext cx="12192000" cy="5179219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0C4987FF-FF7D-4419-93F4-345749CC6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45481393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b308ec02484bd5"/>
          <a:stretch xmlns:a="http://schemas.openxmlformats.org/drawingml/2006/main"/>
        </p:blipFill>
        <p:spPr>
          <a:xfrm xmlns:a="http://schemas.openxmlformats.org/drawingml/2006/main">
            <a:off x="0" y="427434"/>
            <a:ext cx="12192000" cy="5488781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5A7A26A3-591B-4153-850F-4A19A0DEC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88612193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cd509415af4e6d"/>
          <a:stretch xmlns:a="http://schemas.openxmlformats.org/drawingml/2006/main"/>
        </p:blipFill>
        <p:spPr>
          <a:xfrm xmlns:a="http://schemas.openxmlformats.org/drawingml/2006/main">
            <a:off x="0" y="168473"/>
            <a:ext cx="12192000" cy="6006703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42DED489-D7AC-4F27-A42C-55F8F481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46673302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de648f757943b3"/>
          <a:stretch xmlns:a="http://schemas.openxmlformats.org/drawingml/2006/main"/>
        </p:blipFill>
        <p:spPr>
          <a:xfrm xmlns:a="http://schemas.openxmlformats.org/drawingml/2006/main">
            <a:off x="0" y="897731"/>
            <a:ext cx="12192000" cy="4548188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A62E23D1-0A4C-4A59-B951-B01ADEC2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95456236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099ead840648f3"/>
          <a:stretch xmlns:a="http://schemas.openxmlformats.org/drawingml/2006/main"/>
        </p:blipFill>
        <p:spPr>
          <a:xfrm xmlns:a="http://schemas.openxmlformats.org/drawingml/2006/main">
            <a:off x="1992464" y="0"/>
            <a:ext cx="8207072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F2C14208-3B93-4360-AA46-76D0C83FE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17031995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a67f6adbc40ca"/>
          <a:stretch xmlns:a="http://schemas.openxmlformats.org/drawingml/2006/main"/>
        </p:blipFill>
        <p:spPr>
          <a:xfrm xmlns:a="http://schemas.openxmlformats.org/drawingml/2006/main">
            <a:off x="1974237" y="0"/>
            <a:ext cx="8243525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70080299-A45D-4F0B-8E0C-063F8C8EA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44313338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667b216c744552"/>
          <a:stretch xmlns:a="http://schemas.openxmlformats.org/drawingml/2006/main"/>
        </p:blipFill>
        <p:spPr>
          <a:xfrm xmlns:a="http://schemas.openxmlformats.org/drawingml/2006/main">
            <a:off x="1456073" y="0"/>
            <a:ext cx="9279853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58AE009F-B9B9-4B59-A598-45EE8C930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41893595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559d3cf8f84389"/>
          <a:stretch xmlns:a="http://schemas.openxmlformats.org/drawingml/2006/main"/>
        </p:blipFill>
        <p:spPr>
          <a:xfrm xmlns:a="http://schemas.openxmlformats.org/drawingml/2006/main">
            <a:off x="0" y="655401"/>
            <a:ext cx="12192000" cy="5032848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6F10C3E5-20A7-4C46-992C-22511C9CF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25729345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bf539be57d459e"/>
          <a:stretch xmlns:a="http://schemas.openxmlformats.org/drawingml/2006/main"/>
        </p:blipFill>
        <p:spPr>
          <a:xfrm xmlns:a="http://schemas.openxmlformats.org/drawingml/2006/main">
            <a:off x="1265103" y="0"/>
            <a:ext cx="9661794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E3B2844D-D8EB-4A6E-8E64-4EF35263E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62153694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d72eb36ffa4d0d"/>
          <a:stretch xmlns:a="http://schemas.openxmlformats.org/drawingml/2006/main"/>
        </p:blipFill>
        <p:spPr>
          <a:xfrm xmlns:a="http://schemas.openxmlformats.org/drawingml/2006/main">
            <a:off x="1364829" y="0"/>
            <a:ext cx="9462342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A8DF4F11-DEB4-43FE-80F1-EDEF5039E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81681144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57b6c98b634726"/>
          <a:stretch xmlns:a="http://schemas.openxmlformats.org/drawingml/2006/main"/>
        </p:blipFill>
        <p:spPr>
          <a:xfrm xmlns:a="http://schemas.openxmlformats.org/drawingml/2006/main">
            <a:off x="991344" y="0"/>
            <a:ext cx="10209312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DA4D35C0-C881-49C5-9D83-A274E69B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8090432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fbbf4ecd5b46aa"/>
          <a:stretch xmlns:a="http://schemas.openxmlformats.org/drawingml/2006/main"/>
        </p:blipFill>
        <p:spPr>
          <a:xfrm xmlns:a="http://schemas.openxmlformats.org/drawingml/2006/main">
            <a:off x="994648" y="0"/>
            <a:ext cx="10202704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9476FC8A-4C28-4E95-BD96-E18FD4D07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118027193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700437870947e4"/>
          <a:stretch xmlns:a="http://schemas.openxmlformats.org/drawingml/2006/main"/>
        </p:blipFill>
        <p:spPr>
          <a:xfrm xmlns:a="http://schemas.openxmlformats.org/drawingml/2006/main">
            <a:off x="897731" y="0"/>
            <a:ext cx="10396538" cy="6343650"/>
          </a:xfrm>
          <a:prstGeom xmlns:a="http://schemas.openxmlformats.org/drawingml/2006/main" prst="rect">
            <a:avLst/>
          </a:prstGeom>
        </p:spPr>
      </p:pic>
      <p:sp>
        <p:nvSpPr>
          <p:cNvPr id="2" name="operator-watermark">
            <a:extLst xmlns:a="http://schemas.openxmlformats.org/drawingml/2006/main">
              <a:ext uri="{FF2B5EF4-FFF2-40B4-BE49-F238E27FC236}">
                <a16:creationId xmlns:a16="http://schemas.microsoft.com/office/drawing/2014/main" id="{DDAFE817-8C6A-4B76-9AA1-8FAF3C4BA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9425" y="6505575"/>
            <a:ext cx="1095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1050" b="0">
                <a:solidFill>
                  <a:srgbClr val="53606E"/>
                </a:solidFill>
                <a:latin typeface="DejaVu Sans Mono"/>
                <a:ea typeface="DejaVu Sans Mono"/>
                <a:cs typeface="DejaVu Sans Mono"/>
              </a:rPr>
              <a:t>operators: 1</a:t>
            </a:r>
          </a:p>
        </p:txBody>
      </p:sp>
    </p:spTree>
    <p:extLst>
      <p:ext uri="{BB962C8B-B14F-4D97-AF65-F5344CB8AC3E}">
        <p14:creationId xmlns:p14="http://schemas.microsoft.com/office/powerpoint/2010/main" val="6405902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2026-09-24T19:44:37.5370000Z</dcterms:created>
  <dcterms:modified xsi:type="dcterms:W3CDTF">2026-09-24T19:44:37.5370000Z</dcterms:modified>
</coreProperties>
</file>